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987" autoAdjust="0"/>
  </p:normalViewPr>
  <p:slideViewPr>
    <p:cSldViewPr snapToGrid="0">
      <p:cViewPr>
        <p:scale>
          <a:sx n="50" d="100"/>
          <a:sy n="50" d="100"/>
        </p:scale>
        <p:origin x="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C-4381-837A-593ED74F32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C-4381-837A-593ED74F32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2C-4381-837A-593ED74F3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173488"/>
        <c:axId val="537180376"/>
      </c:barChart>
      <c:catAx>
        <c:axId val="53717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180376"/>
        <c:crosses val="autoZero"/>
        <c:auto val="1"/>
        <c:lblAlgn val="ctr"/>
        <c:lblOffset val="100"/>
        <c:noMultiLvlLbl val="0"/>
      </c:catAx>
      <c:valAx>
        <c:axId val="53718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17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C3721-F02F-4750-A1B1-18A91932E884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3418B-FA48-4B71-9C73-F8FB8790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8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3418B-FA48-4B71-9C73-F8FB8790CC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8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EB1C-497C-4313-8609-2FBC2E5537F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4BFA-3D73-497D-852E-72E0B19A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EB1C-497C-4313-8609-2FBC2E5537F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4BFA-3D73-497D-852E-72E0B19A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EB1C-497C-4313-8609-2FBC2E5537F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4BFA-3D73-497D-852E-72E0B19A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3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EB1C-497C-4313-8609-2FBC2E5537F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4BFA-3D73-497D-852E-72E0B19A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EB1C-497C-4313-8609-2FBC2E5537F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4BFA-3D73-497D-852E-72E0B19A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0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EB1C-497C-4313-8609-2FBC2E5537F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4BFA-3D73-497D-852E-72E0B19A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5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EB1C-497C-4313-8609-2FBC2E5537F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4BFA-3D73-497D-852E-72E0B19A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0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EB1C-497C-4313-8609-2FBC2E5537F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4BFA-3D73-497D-852E-72E0B19A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9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EB1C-497C-4313-8609-2FBC2E5537F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4BFA-3D73-497D-852E-72E0B19A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0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EB1C-497C-4313-8609-2FBC2E5537F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4BFA-3D73-497D-852E-72E0B19A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3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EB1C-497C-4313-8609-2FBC2E5537F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24BFA-3D73-497D-852E-72E0B19A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5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CEB1C-497C-4313-8609-2FBC2E5537F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24BFA-3D73-497D-852E-72E0B19A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jpg"/><Relationship Id="rId10" Type="http://schemas.openxmlformats.org/officeDocument/2006/relationships/image" Target="../media/image7.jpe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874FDC4-3BEB-4EA5-0526-ED19A3A4C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0334"/>
            <a:ext cx="43891200" cy="26013082"/>
          </a:xfrm>
          <a:prstGeom prst="rect">
            <a:avLst/>
          </a:prstGeom>
        </p:spPr>
      </p:pic>
      <p:sp>
        <p:nvSpPr>
          <p:cNvPr id="40" name="Block Arc 39">
            <a:extLst>
              <a:ext uri="{FF2B5EF4-FFF2-40B4-BE49-F238E27FC236}">
                <a16:creationId xmlns:a16="http://schemas.microsoft.com/office/drawing/2014/main" id="{02C27BD1-D0B0-19A8-99A2-FB88F01437CD}"/>
              </a:ext>
            </a:extLst>
          </p:cNvPr>
          <p:cNvSpPr/>
          <p:nvPr/>
        </p:nvSpPr>
        <p:spPr>
          <a:xfrm flipV="1">
            <a:off x="33147500" y="2762912"/>
            <a:ext cx="5703733" cy="3760173"/>
          </a:xfrm>
          <a:prstGeom prst="blockArc">
            <a:avLst>
              <a:gd name="adj1" fmla="val 10800000"/>
              <a:gd name="adj2" fmla="val 21543979"/>
              <a:gd name="adj3" fmla="val 447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3B01911-E9A6-27C2-FBFF-CAFB43BECCC0}"/>
              </a:ext>
            </a:extLst>
          </p:cNvPr>
          <p:cNvSpPr txBox="1"/>
          <p:nvPr/>
        </p:nvSpPr>
        <p:spPr>
          <a:xfrm>
            <a:off x="660481" y="192135"/>
            <a:ext cx="23418719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500" b="1" dirty="0">
                <a:solidFill>
                  <a:schemeClr val="tx1"/>
                </a:solidFill>
                <a:effectLst/>
                <a:latin typeface="Quattrocento" panose="02020802030000000404" pitchFamily="18" charset="0"/>
              </a:rPr>
              <a:t>Enter the Title of Your Poster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68F0CBC-24E3-6959-E650-171CDF9875CA}"/>
              </a:ext>
            </a:extLst>
          </p:cNvPr>
          <p:cNvSpPr txBox="1"/>
          <p:nvPr/>
        </p:nvSpPr>
        <p:spPr>
          <a:xfrm>
            <a:off x="1451691" y="1360832"/>
            <a:ext cx="21836298" cy="189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 dirty="0">
                <a:solidFill>
                  <a:schemeClr val="tx1"/>
                </a:solidFill>
                <a:effectLst/>
                <a:latin typeface="Quattrocento" panose="02020802030000000404" pitchFamily="18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5600" dirty="0">
                <a:solidFill>
                  <a:schemeClr val="tx1"/>
                </a:solidFill>
                <a:effectLst/>
                <a:latin typeface="Quattrocento" panose="02020802030000000404" pitchFamily="18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664C66-71A7-EA7C-3813-C565CB63122D}"/>
              </a:ext>
            </a:extLst>
          </p:cNvPr>
          <p:cNvSpPr/>
          <p:nvPr/>
        </p:nvSpPr>
        <p:spPr>
          <a:xfrm>
            <a:off x="660482" y="6121399"/>
            <a:ext cx="10058400" cy="9000919"/>
          </a:xfrm>
          <a:custGeom>
            <a:avLst/>
            <a:gdLst>
              <a:gd name="csX0" fmla="*/ 0 w 10058400"/>
              <a:gd name="csY0" fmla="*/ 0 h 9000919"/>
              <a:gd name="csX1" fmla="*/ 491087 w 10058400"/>
              <a:gd name="csY1" fmla="*/ 0 h 9000919"/>
              <a:gd name="csX2" fmla="*/ 1283925 w 10058400"/>
              <a:gd name="csY2" fmla="*/ 0 h 9000919"/>
              <a:gd name="csX3" fmla="*/ 1976180 w 10058400"/>
              <a:gd name="csY3" fmla="*/ 0 h 9000919"/>
              <a:gd name="csX4" fmla="*/ 2769018 w 10058400"/>
              <a:gd name="csY4" fmla="*/ 0 h 9000919"/>
              <a:gd name="csX5" fmla="*/ 3561857 w 10058400"/>
              <a:gd name="csY5" fmla="*/ 0 h 9000919"/>
              <a:gd name="csX6" fmla="*/ 4354696 w 10058400"/>
              <a:gd name="csY6" fmla="*/ 0 h 9000919"/>
              <a:gd name="csX7" fmla="*/ 5147534 w 10058400"/>
              <a:gd name="csY7" fmla="*/ 0 h 9000919"/>
              <a:gd name="csX8" fmla="*/ 5538037 w 10058400"/>
              <a:gd name="csY8" fmla="*/ 0 h 9000919"/>
              <a:gd name="csX9" fmla="*/ 6330875 w 10058400"/>
              <a:gd name="csY9" fmla="*/ 0 h 9000919"/>
              <a:gd name="csX10" fmla="*/ 6721378 w 10058400"/>
              <a:gd name="csY10" fmla="*/ 0 h 9000919"/>
              <a:gd name="csX11" fmla="*/ 7011296 w 10058400"/>
              <a:gd name="csY11" fmla="*/ 0 h 9000919"/>
              <a:gd name="csX12" fmla="*/ 7301215 w 10058400"/>
              <a:gd name="csY12" fmla="*/ 0 h 9000919"/>
              <a:gd name="csX13" fmla="*/ 7792302 w 10058400"/>
              <a:gd name="csY13" fmla="*/ 0 h 9000919"/>
              <a:gd name="csX14" fmla="*/ 8585140 w 10058400"/>
              <a:gd name="csY14" fmla="*/ 0 h 9000919"/>
              <a:gd name="csX15" fmla="*/ 9176811 w 10058400"/>
              <a:gd name="csY15" fmla="*/ 0 h 9000919"/>
              <a:gd name="csX16" fmla="*/ 10058400 w 10058400"/>
              <a:gd name="csY16" fmla="*/ 0 h 9000919"/>
              <a:gd name="csX17" fmla="*/ 10058400 w 10058400"/>
              <a:gd name="csY17" fmla="*/ 652567 h 9000919"/>
              <a:gd name="csX18" fmla="*/ 10058400 w 10058400"/>
              <a:gd name="csY18" fmla="*/ 1395142 h 9000919"/>
              <a:gd name="csX19" fmla="*/ 10058400 w 10058400"/>
              <a:gd name="csY19" fmla="*/ 2137718 h 9000919"/>
              <a:gd name="csX20" fmla="*/ 10058400 w 10058400"/>
              <a:gd name="csY20" fmla="*/ 2610267 h 9000919"/>
              <a:gd name="csX21" fmla="*/ 10058400 w 10058400"/>
              <a:gd name="csY21" fmla="*/ 2992806 h 9000919"/>
              <a:gd name="csX22" fmla="*/ 10058400 w 10058400"/>
              <a:gd name="csY22" fmla="*/ 3555363 h 9000919"/>
              <a:gd name="csX23" fmla="*/ 10058400 w 10058400"/>
              <a:gd name="csY23" fmla="*/ 4297939 h 9000919"/>
              <a:gd name="csX24" fmla="*/ 10058400 w 10058400"/>
              <a:gd name="csY24" fmla="*/ 4950505 h 9000919"/>
              <a:gd name="csX25" fmla="*/ 10058400 w 10058400"/>
              <a:gd name="csY25" fmla="*/ 5333045 h 9000919"/>
              <a:gd name="csX26" fmla="*/ 10058400 w 10058400"/>
              <a:gd name="csY26" fmla="*/ 5895602 h 9000919"/>
              <a:gd name="csX27" fmla="*/ 10058400 w 10058400"/>
              <a:gd name="csY27" fmla="*/ 6638178 h 9000919"/>
              <a:gd name="csX28" fmla="*/ 10058400 w 10058400"/>
              <a:gd name="csY28" fmla="*/ 7200735 h 9000919"/>
              <a:gd name="csX29" fmla="*/ 10058400 w 10058400"/>
              <a:gd name="csY29" fmla="*/ 7583274 h 9000919"/>
              <a:gd name="csX30" fmla="*/ 10058400 w 10058400"/>
              <a:gd name="csY30" fmla="*/ 7875804 h 9000919"/>
              <a:gd name="csX31" fmla="*/ 10058400 w 10058400"/>
              <a:gd name="csY31" fmla="*/ 9000919 h 9000919"/>
              <a:gd name="csX32" fmla="*/ 9667897 w 10058400"/>
              <a:gd name="csY32" fmla="*/ 9000919 h 9000919"/>
              <a:gd name="csX33" fmla="*/ 9176811 w 10058400"/>
              <a:gd name="csY33" fmla="*/ 9000919 h 9000919"/>
              <a:gd name="csX34" fmla="*/ 8484556 w 10058400"/>
              <a:gd name="csY34" fmla="*/ 9000919 h 9000919"/>
              <a:gd name="csX35" fmla="*/ 7691718 w 10058400"/>
              <a:gd name="csY35" fmla="*/ 9000919 h 9000919"/>
              <a:gd name="csX36" fmla="*/ 7401799 w 10058400"/>
              <a:gd name="csY36" fmla="*/ 9000919 h 9000919"/>
              <a:gd name="csX37" fmla="*/ 7111880 w 10058400"/>
              <a:gd name="csY37" fmla="*/ 9000919 h 9000919"/>
              <a:gd name="csX38" fmla="*/ 6319042 w 10058400"/>
              <a:gd name="csY38" fmla="*/ 9000919 h 9000919"/>
              <a:gd name="csX39" fmla="*/ 5626787 w 10058400"/>
              <a:gd name="csY39" fmla="*/ 9000919 h 9000919"/>
              <a:gd name="csX40" fmla="*/ 4934533 w 10058400"/>
              <a:gd name="csY40" fmla="*/ 9000919 h 9000919"/>
              <a:gd name="csX41" fmla="*/ 4242278 w 10058400"/>
              <a:gd name="csY41" fmla="*/ 9000919 h 9000919"/>
              <a:gd name="csX42" fmla="*/ 3550024 w 10058400"/>
              <a:gd name="csY42" fmla="*/ 9000919 h 9000919"/>
              <a:gd name="csX43" fmla="*/ 3260105 w 10058400"/>
              <a:gd name="csY43" fmla="*/ 9000919 h 9000919"/>
              <a:gd name="csX44" fmla="*/ 2869602 w 10058400"/>
              <a:gd name="csY44" fmla="*/ 9000919 h 9000919"/>
              <a:gd name="csX45" fmla="*/ 2579684 w 10058400"/>
              <a:gd name="csY45" fmla="*/ 9000919 h 9000919"/>
              <a:gd name="csX46" fmla="*/ 2289765 w 10058400"/>
              <a:gd name="csY46" fmla="*/ 9000919 h 9000919"/>
              <a:gd name="csX47" fmla="*/ 1899263 w 10058400"/>
              <a:gd name="csY47" fmla="*/ 9000919 h 9000919"/>
              <a:gd name="csX48" fmla="*/ 1106424 w 10058400"/>
              <a:gd name="csY48" fmla="*/ 9000919 h 9000919"/>
              <a:gd name="csX49" fmla="*/ 715921 w 10058400"/>
              <a:gd name="csY49" fmla="*/ 9000919 h 9000919"/>
              <a:gd name="csX50" fmla="*/ 0 w 10058400"/>
              <a:gd name="csY50" fmla="*/ 9000919 h 9000919"/>
              <a:gd name="csX51" fmla="*/ 0 w 10058400"/>
              <a:gd name="csY51" fmla="*/ 8528371 h 9000919"/>
              <a:gd name="csX52" fmla="*/ 0 w 10058400"/>
              <a:gd name="csY52" fmla="*/ 7875804 h 9000919"/>
              <a:gd name="csX53" fmla="*/ 0 w 10058400"/>
              <a:gd name="csY53" fmla="*/ 7223237 h 9000919"/>
              <a:gd name="csX54" fmla="*/ 0 w 10058400"/>
              <a:gd name="csY54" fmla="*/ 6660680 h 9000919"/>
              <a:gd name="csX55" fmla="*/ 0 w 10058400"/>
              <a:gd name="csY55" fmla="*/ 5918104 h 9000919"/>
              <a:gd name="csX56" fmla="*/ 0 w 10058400"/>
              <a:gd name="csY56" fmla="*/ 5535565 h 9000919"/>
              <a:gd name="csX57" fmla="*/ 0 w 10058400"/>
              <a:gd name="csY57" fmla="*/ 5063017 h 9000919"/>
              <a:gd name="csX58" fmla="*/ 0 w 10058400"/>
              <a:gd name="csY58" fmla="*/ 4320441 h 9000919"/>
              <a:gd name="csX59" fmla="*/ 0 w 10058400"/>
              <a:gd name="csY59" fmla="*/ 3667874 h 9000919"/>
              <a:gd name="csX60" fmla="*/ 0 w 10058400"/>
              <a:gd name="csY60" fmla="*/ 3015308 h 9000919"/>
              <a:gd name="csX61" fmla="*/ 0 w 10058400"/>
              <a:gd name="csY61" fmla="*/ 2722778 h 9000919"/>
              <a:gd name="csX62" fmla="*/ 0 w 10058400"/>
              <a:gd name="csY62" fmla="*/ 2250230 h 9000919"/>
              <a:gd name="csX63" fmla="*/ 0 w 10058400"/>
              <a:gd name="csY63" fmla="*/ 1507654 h 9000919"/>
              <a:gd name="csX64" fmla="*/ 0 w 10058400"/>
              <a:gd name="csY64" fmla="*/ 765078 h 9000919"/>
              <a:gd name="csX65" fmla="*/ 0 w 10058400"/>
              <a:gd name="csY65" fmla="*/ 0 h 90009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</a:cxnLst>
            <a:rect l="l" t="t" r="r" b="b"/>
            <a:pathLst>
              <a:path w="10058400" h="9000919" fill="none" extrusionOk="0">
                <a:moveTo>
                  <a:pt x="0" y="0"/>
                </a:moveTo>
                <a:cubicBezTo>
                  <a:pt x="159370" y="-58740"/>
                  <a:pt x="358012" y="8589"/>
                  <a:pt x="491087" y="0"/>
                </a:cubicBezTo>
                <a:cubicBezTo>
                  <a:pt x="624162" y="-8589"/>
                  <a:pt x="897667" y="94086"/>
                  <a:pt x="1283925" y="0"/>
                </a:cubicBezTo>
                <a:cubicBezTo>
                  <a:pt x="1670183" y="-94086"/>
                  <a:pt x="1833163" y="57429"/>
                  <a:pt x="1976180" y="0"/>
                </a:cubicBezTo>
                <a:cubicBezTo>
                  <a:pt x="2119197" y="-57429"/>
                  <a:pt x="2569586" y="18530"/>
                  <a:pt x="2769018" y="0"/>
                </a:cubicBezTo>
                <a:cubicBezTo>
                  <a:pt x="2968450" y="-18530"/>
                  <a:pt x="3330708" y="45684"/>
                  <a:pt x="3561857" y="0"/>
                </a:cubicBezTo>
                <a:cubicBezTo>
                  <a:pt x="3793006" y="-45684"/>
                  <a:pt x="4094514" y="31749"/>
                  <a:pt x="4354696" y="0"/>
                </a:cubicBezTo>
                <a:cubicBezTo>
                  <a:pt x="4614878" y="-31749"/>
                  <a:pt x="4777281" y="32046"/>
                  <a:pt x="5147534" y="0"/>
                </a:cubicBezTo>
                <a:cubicBezTo>
                  <a:pt x="5517787" y="-32046"/>
                  <a:pt x="5419117" y="19142"/>
                  <a:pt x="5538037" y="0"/>
                </a:cubicBezTo>
                <a:cubicBezTo>
                  <a:pt x="5656957" y="-19142"/>
                  <a:pt x="6072279" y="19936"/>
                  <a:pt x="6330875" y="0"/>
                </a:cubicBezTo>
                <a:cubicBezTo>
                  <a:pt x="6589471" y="-19936"/>
                  <a:pt x="6555094" y="26497"/>
                  <a:pt x="6721378" y="0"/>
                </a:cubicBezTo>
                <a:cubicBezTo>
                  <a:pt x="6887662" y="-26497"/>
                  <a:pt x="6949309" y="12796"/>
                  <a:pt x="7011296" y="0"/>
                </a:cubicBezTo>
                <a:cubicBezTo>
                  <a:pt x="7073283" y="-12796"/>
                  <a:pt x="7208452" y="15021"/>
                  <a:pt x="7301215" y="0"/>
                </a:cubicBezTo>
                <a:cubicBezTo>
                  <a:pt x="7393978" y="-15021"/>
                  <a:pt x="7613088" y="32550"/>
                  <a:pt x="7792302" y="0"/>
                </a:cubicBezTo>
                <a:cubicBezTo>
                  <a:pt x="7971516" y="-32550"/>
                  <a:pt x="8353453" y="40783"/>
                  <a:pt x="8585140" y="0"/>
                </a:cubicBezTo>
                <a:cubicBezTo>
                  <a:pt x="8816827" y="-40783"/>
                  <a:pt x="9048303" y="56198"/>
                  <a:pt x="9176811" y="0"/>
                </a:cubicBezTo>
                <a:cubicBezTo>
                  <a:pt x="9305319" y="-56198"/>
                  <a:pt x="9792678" y="94105"/>
                  <a:pt x="10058400" y="0"/>
                </a:cubicBezTo>
                <a:cubicBezTo>
                  <a:pt x="10132317" y="141009"/>
                  <a:pt x="9990245" y="418872"/>
                  <a:pt x="10058400" y="652567"/>
                </a:cubicBezTo>
                <a:cubicBezTo>
                  <a:pt x="10126555" y="886262"/>
                  <a:pt x="9980901" y="1098452"/>
                  <a:pt x="10058400" y="1395142"/>
                </a:cubicBezTo>
                <a:cubicBezTo>
                  <a:pt x="10135899" y="1691832"/>
                  <a:pt x="10015169" y="1820873"/>
                  <a:pt x="10058400" y="2137718"/>
                </a:cubicBezTo>
                <a:cubicBezTo>
                  <a:pt x="10101631" y="2454563"/>
                  <a:pt x="10002258" y="2389740"/>
                  <a:pt x="10058400" y="2610267"/>
                </a:cubicBezTo>
                <a:cubicBezTo>
                  <a:pt x="10114542" y="2830794"/>
                  <a:pt x="10042149" y="2905719"/>
                  <a:pt x="10058400" y="2992806"/>
                </a:cubicBezTo>
                <a:cubicBezTo>
                  <a:pt x="10074651" y="3079893"/>
                  <a:pt x="10049630" y="3328202"/>
                  <a:pt x="10058400" y="3555363"/>
                </a:cubicBezTo>
                <a:cubicBezTo>
                  <a:pt x="10067170" y="3782524"/>
                  <a:pt x="10052497" y="3944817"/>
                  <a:pt x="10058400" y="4297939"/>
                </a:cubicBezTo>
                <a:cubicBezTo>
                  <a:pt x="10064303" y="4651061"/>
                  <a:pt x="9982744" y="4627188"/>
                  <a:pt x="10058400" y="4950505"/>
                </a:cubicBezTo>
                <a:cubicBezTo>
                  <a:pt x="10134056" y="5273822"/>
                  <a:pt x="10026887" y="5254498"/>
                  <a:pt x="10058400" y="5333045"/>
                </a:cubicBezTo>
                <a:cubicBezTo>
                  <a:pt x="10089913" y="5411592"/>
                  <a:pt x="10010537" y="5736007"/>
                  <a:pt x="10058400" y="5895602"/>
                </a:cubicBezTo>
                <a:cubicBezTo>
                  <a:pt x="10106263" y="6055197"/>
                  <a:pt x="10013279" y="6384329"/>
                  <a:pt x="10058400" y="6638178"/>
                </a:cubicBezTo>
                <a:cubicBezTo>
                  <a:pt x="10103521" y="6892027"/>
                  <a:pt x="9997824" y="7029511"/>
                  <a:pt x="10058400" y="7200735"/>
                </a:cubicBezTo>
                <a:cubicBezTo>
                  <a:pt x="10118976" y="7371959"/>
                  <a:pt x="10016579" y="7435587"/>
                  <a:pt x="10058400" y="7583274"/>
                </a:cubicBezTo>
                <a:cubicBezTo>
                  <a:pt x="10100221" y="7730961"/>
                  <a:pt x="10055769" y="7773809"/>
                  <a:pt x="10058400" y="7875804"/>
                </a:cubicBezTo>
                <a:cubicBezTo>
                  <a:pt x="10061031" y="7977799"/>
                  <a:pt x="10013216" y="8484131"/>
                  <a:pt x="10058400" y="9000919"/>
                </a:cubicBezTo>
                <a:cubicBezTo>
                  <a:pt x="9864505" y="9003960"/>
                  <a:pt x="9827092" y="8979590"/>
                  <a:pt x="9667897" y="9000919"/>
                </a:cubicBezTo>
                <a:cubicBezTo>
                  <a:pt x="9508702" y="9022248"/>
                  <a:pt x="9277957" y="8962574"/>
                  <a:pt x="9176811" y="9000919"/>
                </a:cubicBezTo>
                <a:cubicBezTo>
                  <a:pt x="9075665" y="9039264"/>
                  <a:pt x="8655535" y="8963808"/>
                  <a:pt x="8484556" y="9000919"/>
                </a:cubicBezTo>
                <a:cubicBezTo>
                  <a:pt x="8313577" y="9038030"/>
                  <a:pt x="8015940" y="8970251"/>
                  <a:pt x="7691718" y="9000919"/>
                </a:cubicBezTo>
                <a:cubicBezTo>
                  <a:pt x="7367496" y="9031587"/>
                  <a:pt x="7513024" y="8977101"/>
                  <a:pt x="7401799" y="9000919"/>
                </a:cubicBezTo>
                <a:cubicBezTo>
                  <a:pt x="7290574" y="9024737"/>
                  <a:pt x="7232789" y="8983175"/>
                  <a:pt x="7111880" y="9000919"/>
                </a:cubicBezTo>
                <a:cubicBezTo>
                  <a:pt x="6990971" y="9018663"/>
                  <a:pt x="6516433" y="8965066"/>
                  <a:pt x="6319042" y="9000919"/>
                </a:cubicBezTo>
                <a:cubicBezTo>
                  <a:pt x="6121651" y="9036772"/>
                  <a:pt x="5884090" y="8950636"/>
                  <a:pt x="5626787" y="9000919"/>
                </a:cubicBezTo>
                <a:cubicBezTo>
                  <a:pt x="5369485" y="9051202"/>
                  <a:pt x="5117782" y="8949011"/>
                  <a:pt x="4934533" y="9000919"/>
                </a:cubicBezTo>
                <a:cubicBezTo>
                  <a:pt x="4751284" y="9052827"/>
                  <a:pt x="4393540" y="8961909"/>
                  <a:pt x="4242278" y="9000919"/>
                </a:cubicBezTo>
                <a:cubicBezTo>
                  <a:pt x="4091016" y="9039929"/>
                  <a:pt x="3857545" y="8920635"/>
                  <a:pt x="3550024" y="9000919"/>
                </a:cubicBezTo>
                <a:cubicBezTo>
                  <a:pt x="3242503" y="9081203"/>
                  <a:pt x="3376754" y="8971972"/>
                  <a:pt x="3260105" y="9000919"/>
                </a:cubicBezTo>
                <a:cubicBezTo>
                  <a:pt x="3143456" y="9029866"/>
                  <a:pt x="2950724" y="8988876"/>
                  <a:pt x="2869602" y="9000919"/>
                </a:cubicBezTo>
                <a:cubicBezTo>
                  <a:pt x="2788480" y="9012962"/>
                  <a:pt x="2716165" y="8996817"/>
                  <a:pt x="2579684" y="9000919"/>
                </a:cubicBezTo>
                <a:cubicBezTo>
                  <a:pt x="2443203" y="9005021"/>
                  <a:pt x="2396829" y="8975578"/>
                  <a:pt x="2289765" y="9000919"/>
                </a:cubicBezTo>
                <a:cubicBezTo>
                  <a:pt x="2182701" y="9026260"/>
                  <a:pt x="2011457" y="8977667"/>
                  <a:pt x="1899263" y="9000919"/>
                </a:cubicBezTo>
                <a:cubicBezTo>
                  <a:pt x="1787069" y="9024171"/>
                  <a:pt x="1275733" y="8955624"/>
                  <a:pt x="1106424" y="9000919"/>
                </a:cubicBezTo>
                <a:cubicBezTo>
                  <a:pt x="937115" y="9046214"/>
                  <a:pt x="902921" y="8970066"/>
                  <a:pt x="715921" y="9000919"/>
                </a:cubicBezTo>
                <a:cubicBezTo>
                  <a:pt x="528921" y="9031772"/>
                  <a:pt x="343329" y="8963282"/>
                  <a:pt x="0" y="9000919"/>
                </a:cubicBezTo>
                <a:cubicBezTo>
                  <a:pt x="-26632" y="8788396"/>
                  <a:pt x="25220" y="8742689"/>
                  <a:pt x="0" y="8528371"/>
                </a:cubicBezTo>
                <a:cubicBezTo>
                  <a:pt x="-25220" y="8314053"/>
                  <a:pt x="33263" y="8028036"/>
                  <a:pt x="0" y="7875804"/>
                </a:cubicBezTo>
                <a:cubicBezTo>
                  <a:pt x="-33263" y="7723572"/>
                  <a:pt x="41786" y="7541967"/>
                  <a:pt x="0" y="7223237"/>
                </a:cubicBezTo>
                <a:cubicBezTo>
                  <a:pt x="-41786" y="6904507"/>
                  <a:pt x="56206" y="6890100"/>
                  <a:pt x="0" y="6660680"/>
                </a:cubicBezTo>
                <a:cubicBezTo>
                  <a:pt x="-56206" y="6431260"/>
                  <a:pt x="29859" y="6135500"/>
                  <a:pt x="0" y="5918104"/>
                </a:cubicBezTo>
                <a:cubicBezTo>
                  <a:pt x="-29859" y="5700708"/>
                  <a:pt x="41024" y="5652632"/>
                  <a:pt x="0" y="5535565"/>
                </a:cubicBezTo>
                <a:cubicBezTo>
                  <a:pt x="-41024" y="5418498"/>
                  <a:pt x="20147" y="5259149"/>
                  <a:pt x="0" y="5063017"/>
                </a:cubicBezTo>
                <a:cubicBezTo>
                  <a:pt x="-20147" y="4866885"/>
                  <a:pt x="34220" y="4501351"/>
                  <a:pt x="0" y="4320441"/>
                </a:cubicBezTo>
                <a:cubicBezTo>
                  <a:pt x="-34220" y="4139531"/>
                  <a:pt x="52884" y="3864714"/>
                  <a:pt x="0" y="3667874"/>
                </a:cubicBezTo>
                <a:cubicBezTo>
                  <a:pt x="-52884" y="3471034"/>
                  <a:pt x="67724" y="3309761"/>
                  <a:pt x="0" y="3015308"/>
                </a:cubicBezTo>
                <a:cubicBezTo>
                  <a:pt x="-67724" y="2720855"/>
                  <a:pt x="6697" y="2786068"/>
                  <a:pt x="0" y="2722778"/>
                </a:cubicBezTo>
                <a:cubicBezTo>
                  <a:pt x="-6697" y="2659488"/>
                  <a:pt x="5418" y="2359670"/>
                  <a:pt x="0" y="2250230"/>
                </a:cubicBezTo>
                <a:cubicBezTo>
                  <a:pt x="-5418" y="2140790"/>
                  <a:pt x="8059" y="1789856"/>
                  <a:pt x="0" y="1507654"/>
                </a:cubicBezTo>
                <a:cubicBezTo>
                  <a:pt x="-8059" y="1225452"/>
                  <a:pt x="18541" y="1112203"/>
                  <a:pt x="0" y="765078"/>
                </a:cubicBezTo>
                <a:cubicBezTo>
                  <a:pt x="-18541" y="417953"/>
                  <a:pt x="17690" y="263837"/>
                  <a:pt x="0" y="0"/>
                </a:cubicBezTo>
                <a:close/>
              </a:path>
              <a:path w="10058400" h="9000919" stroke="0" extrusionOk="0">
                <a:moveTo>
                  <a:pt x="0" y="0"/>
                </a:moveTo>
                <a:cubicBezTo>
                  <a:pt x="274800" y="-72306"/>
                  <a:pt x="407861" y="19044"/>
                  <a:pt x="792839" y="0"/>
                </a:cubicBezTo>
                <a:cubicBezTo>
                  <a:pt x="1177817" y="-19044"/>
                  <a:pt x="1266282" y="51882"/>
                  <a:pt x="1585677" y="0"/>
                </a:cubicBezTo>
                <a:cubicBezTo>
                  <a:pt x="1905072" y="-51882"/>
                  <a:pt x="2008536" y="28385"/>
                  <a:pt x="2177348" y="0"/>
                </a:cubicBezTo>
                <a:cubicBezTo>
                  <a:pt x="2346160" y="-28385"/>
                  <a:pt x="2474477" y="29139"/>
                  <a:pt x="2567850" y="0"/>
                </a:cubicBezTo>
                <a:cubicBezTo>
                  <a:pt x="2661223" y="-29139"/>
                  <a:pt x="2777009" y="1841"/>
                  <a:pt x="2857769" y="0"/>
                </a:cubicBezTo>
                <a:cubicBezTo>
                  <a:pt x="2938529" y="-1841"/>
                  <a:pt x="3164205" y="37577"/>
                  <a:pt x="3248272" y="0"/>
                </a:cubicBezTo>
                <a:cubicBezTo>
                  <a:pt x="3332339" y="-37577"/>
                  <a:pt x="3676167" y="39566"/>
                  <a:pt x="3940526" y="0"/>
                </a:cubicBezTo>
                <a:cubicBezTo>
                  <a:pt x="4204885" y="-39566"/>
                  <a:pt x="4348221" y="49069"/>
                  <a:pt x="4632781" y="0"/>
                </a:cubicBezTo>
                <a:cubicBezTo>
                  <a:pt x="4917341" y="-49069"/>
                  <a:pt x="4903768" y="27429"/>
                  <a:pt x="5023283" y="0"/>
                </a:cubicBezTo>
                <a:cubicBezTo>
                  <a:pt x="5142798" y="-27429"/>
                  <a:pt x="5654956" y="3410"/>
                  <a:pt x="5816122" y="0"/>
                </a:cubicBezTo>
                <a:cubicBezTo>
                  <a:pt x="5977288" y="-3410"/>
                  <a:pt x="6031247" y="23803"/>
                  <a:pt x="6106040" y="0"/>
                </a:cubicBezTo>
                <a:cubicBezTo>
                  <a:pt x="6180833" y="-23803"/>
                  <a:pt x="6408875" y="8962"/>
                  <a:pt x="6597127" y="0"/>
                </a:cubicBezTo>
                <a:cubicBezTo>
                  <a:pt x="6785379" y="-8962"/>
                  <a:pt x="6774588" y="28435"/>
                  <a:pt x="6887046" y="0"/>
                </a:cubicBezTo>
                <a:cubicBezTo>
                  <a:pt x="6999504" y="-28435"/>
                  <a:pt x="7351781" y="54562"/>
                  <a:pt x="7579300" y="0"/>
                </a:cubicBezTo>
                <a:cubicBezTo>
                  <a:pt x="7806819" y="-54562"/>
                  <a:pt x="8033511" y="64852"/>
                  <a:pt x="8271555" y="0"/>
                </a:cubicBezTo>
                <a:cubicBezTo>
                  <a:pt x="8509600" y="-64852"/>
                  <a:pt x="8768036" y="63098"/>
                  <a:pt x="9064393" y="0"/>
                </a:cubicBezTo>
                <a:cubicBezTo>
                  <a:pt x="9360750" y="-63098"/>
                  <a:pt x="9831582" y="10999"/>
                  <a:pt x="10058400" y="0"/>
                </a:cubicBezTo>
                <a:cubicBezTo>
                  <a:pt x="10064540" y="134680"/>
                  <a:pt x="10028377" y="196931"/>
                  <a:pt x="10058400" y="292530"/>
                </a:cubicBezTo>
                <a:cubicBezTo>
                  <a:pt x="10088423" y="388129"/>
                  <a:pt x="10050703" y="507232"/>
                  <a:pt x="10058400" y="675069"/>
                </a:cubicBezTo>
                <a:cubicBezTo>
                  <a:pt x="10066097" y="842906"/>
                  <a:pt x="10026695" y="1060915"/>
                  <a:pt x="10058400" y="1237626"/>
                </a:cubicBezTo>
                <a:cubicBezTo>
                  <a:pt x="10090105" y="1414337"/>
                  <a:pt x="10048151" y="1509980"/>
                  <a:pt x="10058400" y="1710175"/>
                </a:cubicBezTo>
                <a:cubicBezTo>
                  <a:pt x="10068649" y="1910370"/>
                  <a:pt x="10043273" y="2015568"/>
                  <a:pt x="10058400" y="2182723"/>
                </a:cubicBezTo>
                <a:cubicBezTo>
                  <a:pt x="10073527" y="2349878"/>
                  <a:pt x="10026793" y="2602932"/>
                  <a:pt x="10058400" y="2835289"/>
                </a:cubicBezTo>
                <a:cubicBezTo>
                  <a:pt x="10090007" y="3067646"/>
                  <a:pt x="9991611" y="3245768"/>
                  <a:pt x="10058400" y="3487856"/>
                </a:cubicBezTo>
                <a:cubicBezTo>
                  <a:pt x="10125189" y="3729944"/>
                  <a:pt x="10034031" y="3646876"/>
                  <a:pt x="10058400" y="3780386"/>
                </a:cubicBezTo>
                <a:cubicBezTo>
                  <a:pt x="10082769" y="3913896"/>
                  <a:pt x="10017431" y="4099747"/>
                  <a:pt x="10058400" y="4252934"/>
                </a:cubicBezTo>
                <a:cubicBezTo>
                  <a:pt x="10099369" y="4406121"/>
                  <a:pt x="10045458" y="4715853"/>
                  <a:pt x="10058400" y="4995510"/>
                </a:cubicBezTo>
                <a:cubicBezTo>
                  <a:pt x="10071342" y="5275167"/>
                  <a:pt x="9994423" y="5409587"/>
                  <a:pt x="10058400" y="5648077"/>
                </a:cubicBezTo>
                <a:cubicBezTo>
                  <a:pt x="10122377" y="5886567"/>
                  <a:pt x="10019614" y="5852722"/>
                  <a:pt x="10058400" y="6030616"/>
                </a:cubicBezTo>
                <a:cubicBezTo>
                  <a:pt x="10097186" y="6208510"/>
                  <a:pt x="10035460" y="6312149"/>
                  <a:pt x="10058400" y="6413155"/>
                </a:cubicBezTo>
                <a:cubicBezTo>
                  <a:pt x="10081340" y="6514161"/>
                  <a:pt x="10012549" y="6714747"/>
                  <a:pt x="10058400" y="6795694"/>
                </a:cubicBezTo>
                <a:cubicBezTo>
                  <a:pt x="10104251" y="6876641"/>
                  <a:pt x="9973503" y="7355320"/>
                  <a:pt x="10058400" y="7538270"/>
                </a:cubicBezTo>
                <a:cubicBezTo>
                  <a:pt x="10143297" y="7721220"/>
                  <a:pt x="10002216" y="7852703"/>
                  <a:pt x="10058400" y="8010818"/>
                </a:cubicBezTo>
                <a:cubicBezTo>
                  <a:pt x="10114584" y="8168933"/>
                  <a:pt x="10047023" y="8684919"/>
                  <a:pt x="10058400" y="9000919"/>
                </a:cubicBezTo>
                <a:cubicBezTo>
                  <a:pt x="9971832" y="9035529"/>
                  <a:pt x="9850071" y="8976080"/>
                  <a:pt x="9768481" y="9000919"/>
                </a:cubicBezTo>
                <a:cubicBezTo>
                  <a:pt x="9686891" y="9025758"/>
                  <a:pt x="9333834" y="8925055"/>
                  <a:pt x="9076227" y="9000919"/>
                </a:cubicBezTo>
                <a:cubicBezTo>
                  <a:pt x="8818620" y="9076783"/>
                  <a:pt x="8735030" y="9000263"/>
                  <a:pt x="8585140" y="9000919"/>
                </a:cubicBezTo>
                <a:cubicBezTo>
                  <a:pt x="8435250" y="9001575"/>
                  <a:pt x="8355588" y="8969328"/>
                  <a:pt x="8295222" y="9000919"/>
                </a:cubicBezTo>
                <a:cubicBezTo>
                  <a:pt x="8234856" y="9032510"/>
                  <a:pt x="7908070" y="8948377"/>
                  <a:pt x="7703551" y="9000919"/>
                </a:cubicBezTo>
                <a:cubicBezTo>
                  <a:pt x="7499032" y="9053461"/>
                  <a:pt x="7454420" y="8994280"/>
                  <a:pt x="7212464" y="9000919"/>
                </a:cubicBezTo>
                <a:cubicBezTo>
                  <a:pt x="6970508" y="9007558"/>
                  <a:pt x="6921081" y="8952654"/>
                  <a:pt x="6721378" y="9000919"/>
                </a:cubicBezTo>
                <a:cubicBezTo>
                  <a:pt x="6521675" y="9049184"/>
                  <a:pt x="6448516" y="8958584"/>
                  <a:pt x="6330875" y="9000919"/>
                </a:cubicBezTo>
                <a:cubicBezTo>
                  <a:pt x="6213234" y="9043254"/>
                  <a:pt x="6018894" y="8952613"/>
                  <a:pt x="5739205" y="9000919"/>
                </a:cubicBezTo>
                <a:cubicBezTo>
                  <a:pt x="5459516" y="9049225"/>
                  <a:pt x="5212062" y="8972090"/>
                  <a:pt x="5046950" y="9000919"/>
                </a:cubicBezTo>
                <a:cubicBezTo>
                  <a:pt x="4881839" y="9029748"/>
                  <a:pt x="4820562" y="8992036"/>
                  <a:pt x="4757032" y="9000919"/>
                </a:cubicBezTo>
                <a:cubicBezTo>
                  <a:pt x="4693502" y="9009802"/>
                  <a:pt x="4600632" y="8978419"/>
                  <a:pt x="4467113" y="9000919"/>
                </a:cubicBezTo>
                <a:cubicBezTo>
                  <a:pt x="4333594" y="9023419"/>
                  <a:pt x="4075787" y="8969165"/>
                  <a:pt x="3976026" y="9000919"/>
                </a:cubicBezTo>
                <a:cubicBezTo>
                  <a:pt x="3876265" y="9032673"/>
                  <a:pt x="3414739" y="8928061"/>
                  <a:pt x="3183188" y="9000919"/>
                </a:cubicBezTo>
                <a:cubicBezTo>
                  <a:pt x="2951637" y="9073777"/>
                  <a:pt x="2729423" y="8960426"/>
                  <a:pt x="2591517" y="9000919"/>
                </a:cubicBezTo>
                <a:cubicBezTo>
                  <a:pt x="2453611" y="9041412"/>
                  <a:pt x="2313843" y="8982367"/>
                  <a:pt x="2201015" y="9000919"/>
                </a:cubicBezTo>
                <a:cubicBezTo>
                  <a:pt x="2088187" y="9019471"/>
                  <a:pt x="2002387" y="8969281"/>
                  <a:pt x="1810512" y="9000919"/>
                </a:cubicBezTo>
                <a:cubicBezTo>
                  <a:pt x="1618637" y="9032557"/>
                  <a:pt x="1304810" y="8927601"/>
                  <a:pt x="1017673" y="9000919"/>
                </a:cubicBezTo>
                <a:cubicBezTo>
                  <a:pt x="730536" y="9074237"/>
                  <a:pt x="264803" y="8934130"/>
                  <a:pt x="0" y="9000919"/>
                </a:cubicBezTo>
                <a:cubicBezTo>
                  <a:pt x="-37278" y="8918393"/>
                  <a:pt x="30762" y="8793944"/>
                  <a:pt x="0" y="8618380"/>
                </a:cubicBezTo>
                <a:cubicBezTo>
                  <a:pt x="-30762" y="8442816"/>
                  <a:pt x="16981" y="8308985"/>
                  <a:pt x="0" y="8145832"/>
                </a:cubicBezTo>
                <a:cubicBezTo>
                  <a:pt x="-16981" y="7982679"/>
                  <a:pt x="9495" y="7895390"/>
                  <a:pt x="0" y="7673283"/>
                </a:cubicBezTo>
                <a:cubicBezTo>
                  <a:pt x="-9495" y="7451176"/>
                  <a:pt x="46648" y="7281937"/>
                  <a:pt x="0" y="7110726"/>
                </a:cubicBezTo>
                <a:cubicBezTo>
                  <a:pt x="-46648" y="6939515"/>
                  <a:pt x="9778" y="6801292"/>
                  <a:pt x="0" y="6638178"/>
                </a:cubicBezTo>
                <a:cubicBezTo>
                  <a:pt x="-9778" y="6475064"/>
                  <a:pt x="13867" y="6393698"/>
                  <a:pt x="0" y="6255639"/>
                </a:cubicBezTo>
                <a:cubicBezTo>
                  <a:pt x="-13867" y="6117580"/>
                  <a:pt x="14518" y="5949953"/>
                  <a:pt x="0" y="5693081"/>
                </a:cubicBezTo>
                <a:cubicBezTo>
                  <a:pt x="-14518" y="5436209"/>
                  <a:pt x="6820" y="5474537"/>
                  <a:pt x="0" y="5310542"/>
                </a:cubicBezTo>
                <a:cubicBezTo>
                  <a:pt x="-6820" y="5146547"/>
                  <a:pt x="49419" y="4751739"/>
                  <a:pt x="0" y="4567966"/>
                </a:cubicBezTo>
                <a:cubicBezTo>
                  <a:pt x="-49419" y="4384193"/>
                  <a:pt x="26673" y="4078924"/>
                  <a:pt x="0" y="3915400"/>
                </a:cubicBezTo>
                <a:cubicBezTo>
                  <a:pt x="-26673" y="3751876"/>
                  <a:pt x="44960" y="3655939"/>
                  <a:pt x="0" y="3442852"/>
                </a:cubicBezTo>
                <a:cubicBezTo>
                  <a:pt x="-44960" y="3229765"/>
                  <a:pt x="11637" y="3276155"/>
                  <a:pt x="0" y="3150322"/>
                </a:cubicBezTo>
                <a:cubicBezTo>
                  <a:pt x="-11637" y="3024489"/>
                  <a:pt x="36338" y="2864933"/>
                  <a:pt x="0" y="2677773"/>
                </a:cubicBezTo>
                <a:cubicBezTo>
                  <a:pt x="-36338" y="2490613"/>
                  <a:pt x="30473" y="2416811"/>
                  <a:pt x="0" y="2205225"/>
                </a:cubicBezTo>
                <a:cubicBezTo>
                  <a:pt x="-30473" y="1993639"/>
                  <a:pt x="30785" y="1951685"/>
                  <a:pt x="0" y="1732677"/>
                </a:cubicBezTo>
                <a:cubicBezTo>
                  <a:pt x="-30785" y="1513669"/>
                  <a:pt x="75573" y="1184062"/>
                  <a:pt x="0" y="990101"/>
                </a:cubicBezTo>
                <a:cubicBezTo>
                  <a:pt x="-75573" y="796140"/>
                  <a:pt x="77557" y="29804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5783470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84E440A5-4227-42E2-50F6-D96410C4C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94" y="6731000"/>
            <a:ext cx="9598176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200F1712-7044-25FB-7CED-EA168E7C0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82" y="4931321"/>
            <a:ext cx="10058400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02060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6000" b="1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Abstract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97B6B6-1791-2869-5074-D340AB179D8C}"/>
              </a:ext>
            </a:extLst>
          </p:cNvPr>
          <p:cNvSpPr/>
          <p:nvPr/>
        </p:nvSpPr>
        <p:spPr>
          <a:xfrm>
            <a:off x="11258390" y="6121399"/>
            <a:ext cx="10058400" cy="24231600"/>
          </a:xfrm>
          <a:custGeom>
            <a:avLst/>
            <a:gdLst>
              <a:gd name="csX0" fmla="*/ 0 w 10058400"/>
              <a:gd name="csY0" fmla="*/ 0 h 24231600"/>
              <a:gd name="csX1" fmla="*/ 289919 w 10058400"/>
              <a:gd name="csY1" fmla="*/ 0 h 24231600"/>
              <a:gd name="csX2" fmla="*/ 881589 w 10058400"/>
              <a:gd name="csY2" fmla="*/ 0 h 24231600"/>
              <a:gd name="csX3" fmla="*/ 1272092 w 10058400"/>
              <a:gd name="csY3" fmla="*/ 0 h 24231600"/>
              <a:gd name="csX4" fmla="*/ 1964346 w 10058400"/>
              <a:gd name="csY4" fmla="*/ 0 h 24231600"/>
              <a:gd name="csX5" fmla="*/ 2556017 w 10058400"/>
              <a:gd name="csY5" fmla="*/ 0 h 24231600"/>
              <a:gd name="csX6" fmla="*/ 2845936 w 10058400"/>
              <a:gd name="csY6" fmla="*/ 0 h 24231600"/>
              <a:gd name="csX7" fmla="*/ 3337022 w 10058400"/>
              <a:gd name="csY7" fmla="*/ 0 h 24231600"/>
              <a:gd name="csX8" fmla="*/ 3828109 w 10058400"/>
              <a:gd name="csY8" fmla="*/ 0 h 24231600"/>
              <a:gd name="csX9" fmla="*/ 4419779 w 10058400"/>
              <a:gd name="csY9" fmla="*/ 0 h 24231600"/>
              <a:gd name="csX10" fmla="*/ 5212618 w 10058400"/>
              <a:gd name="csY10" fmla="*/ 0 h 24231600"/>
              <a:gd name="csX11" fmla="*/ 5502536 w 10058400"/>
              <a:gd name="csY11" fmla="*/ 0 h 24231600"/>
              <a:gd name="csX12" fmla="*/ 6094207 w 10058400"/>
              <a:gd name="csY12" fmla="*/ 0 h 24231600"/>
              <a:gd name="csX13" fmla="*/ 6786462 w 10058400"/>
              <a:gd name="csY13" fmla="*/ 0 h 24231600"/>
              <a:gd name="csX14" fmla="*/ 7176964 w 10058400"/>
              <a:gd name="csY14" fmla="*/ 0 h 24231600"/>
              <a:gd name="csX15" fmla="*/ 7869219 w 10058400"/>
              <a:gd name="csY15" fmla="*/ 0 h 24231600"/>
              <a:gd name="csX16" fmla="*/ 8360305 w 10058400"/>
              <a:gd name="csY16" fmla="*/ 0 h 24231600"/>
              <a:gd name="csX17" fmla="*/ 8750808 w 10058400"/>
              <a:gd name="csY17" fmla="*/ 0 h 24231600"/>
              <a:gd name="csX18" fmla="*/ 9543647 w 10058400"/>
              <a:gd name="csY18" fmla="*/ 0 h 24231600"/>
              <a:gd name="csX19" fmla="*/ 10058400 w 10058400"/>
              <a:gd name="csY19" fmla="*/ 0 h 24231600"/>
              <a:gd name="csX20" fmla="*/ 10058400 w 10058400"/>
              <a:gd name="csY20" fmla="*/ 591015 h 24231600"/>
              <a:gd name="csX21" fmla="*/ 10058400 w 10058400"/>
              <a:gd name="csY21" fmla="*/ 1666661 h 24231600"/>
              <a:gd name="csX22" fmla="*/ 10058400 w 10058400"/>
              <a:gd name="csY22" fmla="*/ 2257676 h 24231600"/>
              <a:gd name="csX23" fmla="*/ 10058400 w 10058400"/>
              <a:gd name="csY23" fmla="*/ 3091007 h 24231600"/>
              <a:gd name="csX24" fmla="*/ 10058400 w 10058400"/>
              <a:gd name="csY24" fmla="*/ 3682021 h 24231600"/>
              <a:gd name="csX25" fmla="*/ 10058400 w 10058400"/>
              <a:gd name="csY25" fmla="*/ 3546088 h 24231600"/>
              <a:gd name="csX26" fmla="*/ 10058400 w 10058400"/>
              <a:gd name="csY26" fmla="*/ 3410154 h 24231600"/>
              <a:gd name="csX27" fmla="*/ 10058400 w 10058400"/>
              <a:gd name="csY27" fmla="*/ 3516537 h 24231600"/>
              <a:gd name="csX28" fmla="*/ 10058400 w 10058400"/>
              <a:gd name="csY28" fmla="*/ 4592184 h 24231600"/>
              <a:gd name="csX29" fmla="*/ 10058400 w 10058400"/>
              <a:gd name="csY29" fmla="*/ 4698566 h 24231600"/>
              <a:gd name="csX30" fmla="*/ 10058400 w 10058400"/>
              <a:gd name="csY30" fmla="*/ 5774213 h 24231600"/>
              <a:gd name="csX31" fmla="*/ 10058400 w 10058400"/>
              <a:gd name="csY31" fmla="*/ 6607544 h 24231600"/>
              <a:gd name="csX32" fmla="*/ 10058400 w 10058400"/>
              <a:gd name="csY32" fmla="*/ 6471610 h 24231600"/>
              <a:gd name="csX33" fmla="*/ 10058400 w 10058400"/>
              <a:gd name="csY33" fmla="*/ 6335677 h 24231600"/>
              <a:gd name="csX34" fmla="*/ 10058400 w 10058400"/>
              <a:gd name="csY34" fmla="*/ 7411324 h 24231600"/>
              <a:gd name="csX35" fmla="*/ 10058400 w 10058400"/>
              <a:gd name="csY35" fmla="*/ 7760022 h 24231600"/>
              <a:gd name="csX36" fmla="*/ 10058400 w 10058400"/>
              <a:gd name="csY36" fmla="*/ 8835669 h 24231600"/>
              <a:gd name="csX37" fmla="*/ 10058400 w 10058400"/>
              <a:gd name="csY37" fmla="*/ 8942051 h 24231600"/>
              <a:gd name="csX38" fmla="*/ 10058400 w 10058400"/>
              <a:gd name="csY38" fmla="*/ 9533066 h 24231600"/>
              <a:gd name="csX39" fmla="*/ 10058400 w 10058400"/>
              <a:gd name="csY39" fmla="*/ 9639449 h 24231600"/>
              <a:gd name="csX40" fmla="*/ 10058400 w 10058400"/>
              <a:gd name="csY40" fmla="*/ 10230463 h 24231600"/>
              <a:gd name="csX41" fmla="*/ 10058400 w 10058400"/>
              <a:gd name="csY41" fmla="*/ 10821478 h 24231600"/>
              <a:gd name="csX42" fmla="*/ 10058400 w 10058400"/>
              <a:gd name="csY42" fmla="*/ 10927861 h 24231600"/>
              <a:gd name="csX43" fmla="*/ 10058400 w 10058400"/>
              <a:gd name="csY43" fmla="*/ 11518875 h 24231600"/>
              <a:gd name="csX44" fmla="*/ 10058400 w 10058400"/>
              <a:gd name="csY44" fmla="*/ 11382942 h 24231600"/>
              <a:gd name="csX45" fmla="*/ 10058400 w 10058400"/>
              <a:gd name="csY45" fmla="*/ 11489324 h 24231600"/>
              <a:gd name="csX46" fmla="*/ 10058400 w 10058400"/>
              <a:gd name="csY46" fmla="*/ 11838023 h 24231600"/>
              <a:gd name="csX47" fmla="*/ 10058400 w 10058400"/>
              <a:gd name="csY47" fmla="*/ 12913670 h 24231600"/>
              <a:gd name="csX48" fmla="*/ 10058400 w 10058400"/>
              <a:gd name="csY48" fmla="*/ 13504684 h 24231600"/>
              <a:gd name="csX49" fmla="*/ 10058400 w 10058400"/>
              <a:gd name="csY49" fmla="*/ 13611067 h 24231600"/>
              <a:gd name="csX50" fmla="*/ 10058400 w 10058400"/>
              <a:gd name="csY50" fmla="*/ 14202082 h 24231600"/>
              <a:gd name="csX51" fmla="*/ 10058400 w 10058400"/>
              <a:gd name="csY51" fmla="*/ 14550780 h 24231600"/>
              <a:gd name="csX52" fmla="*/ 10058400 w 10058400"/>
              <a:gd name="csY52" fmla="*/ 14414847 h 24231600"/>
              <a:gd name="csX53" fmla="*/ 10058400 w 10058400"/>
              <a:gd name="csY53" fmla="*/ 15248178 h 24231600"/>
              <a:gd name="csX54" fmla="*/ 10058400 w 10058400"/>
              <a:gd name="csY54" fmla="*/ 16081508 h 24231600"/>
              <a:gd name="csX55" fmla="*/ 10058400 w 10058400"/>
              <a:gd name="csY55" fmla="*/ 16914839 h 24231600"/>
              <a:gd name="csX56" fmla="*/ 10058400 w 10058400"/>
              <a:gd name="csY56" fmla="*/ 17505853 h 24231600"/>
              <a:gd name="csX57" fmla="*/ 10058400 w 10058400"/>
              <a:gd name="csY57" fmla="*/ 18096868 h 24231600"/>
              <a:gd name="csX58" fmla="*/ 10058400 w 10058400"/>
              <a:gd name="csY58" fmla="*/ 18203251 h 24231600"/>
              <a:gd name="csX59" fmla="*/ 10058400 w 10058400"/>
              <a:gd name="csY59" fmla="*/ 19278897 h 24231600"/>
              <a:gd name="csX60" fmla="*/ 10058400 w 10058400"/>
              <a:gd name="csY60" fmla="*/ 19627596 h 24231600"/>
              <a:gd name="csX61" fmla="*/ 10058400 w 10058400"/>
              <a:gd name="csY61" fmla="*/ 19976295 h 24231600"/>
              <a:gd name="csX62" fmla="*/ 10058400 w 10058400"/>
              <a:gd name="csY62" fmla="*/ 20324993 h 24231600"/>
              <a:gd name="csX63" fmla="*/ 10058400 w 10058400"/>
              <a:gd name="csY63" fmla="*/ 20916008 h 24231600"/>
              <a:gd name="csX64" fmla="*/ 10058400 w 10058400"/>
              <a:gd name="csY64" fmla="*/ 21507023 h 24231600"/>
              <a:gd name="csX65" fmla="*/ 10058400 w 10058400"/>
              <a:gd name="csY65" fmla="*/ 21371089 h 24231600"/>
              <a:gd name="csX66" fmla="*/ 10058400 w 10058400"/>
              <a:gd name="csY66" fmla="*/ 21719788 h 24231600"/>
              <a:gd name="csX67" fmla="*/ 10058400 w 10058400"/>
              <a:gd name="csY67" fmla="*/ 21826170 h 24231600"/>
              <a:gd name="csX68" fmla="*/ 10058400 w 10058400"/>
              <a:gd name="csY68" fmla="*/ 22901817 h 24231600"/>
              <a:gd name="csX69" fmla="*/ 10058400 w 10058400"/>
              <a:gd name="csY69" fmla="*/ 23008200 h 24231600"/>
              <a:gd name="csX70" fmla="*/ 10058400 w 10058400"/>
              <a:gd name="csY70" fmla="*/ 23114582 h 24231600"/>
              <a:gd name="csX71" fmla="*/ 10058400 w 10058400"/>
              <a:gd name="csY71" fmla="*/ 23705597 h 24231600"/>
              <a:gd name="csX72" fmla="*/ 10058400 w 10058400"/>
              <a:gd name="csY72" fmla="*/ 24231600 h 24231600"/>
              <a:gd name="csX73" fmla="*/ 9567313 w 10058400"/>
              <a:gd name="csY73" fmla="*/ 24231600 h 24231600"/>
              <a:gd name="csX74" fmla="*/ 8875059 w 10058400"/>
              <a:gd name="csY74" fmla="*/ 24231600 h 24231600"/>
              <a:gd name="csX75" fmla="*/ 8082220 w 10058400"/>
              <a:gd name="csY75" fmla="*/ 24231600 h 24231600"/>
              <a:gd name="csX76" fmla="*/ 7490550 w 10058400"/>
              <a:gd name="csY76" fmla="*/ 24231600 h 24231600"/>
              <a:gd name="csX77" fmla="*/ 6898879 w 10058400"/>
              <a:gd name="csY77" fmla="*/ 24231600 h 24231600"/>
              <a:gd name="csX78" fmla="*/ 6307208 w 10058400"/>
              <a:gd name="csY78" fmla="*/ 24231600 h 24231600"/>
              <a:gd name="csX79" fmla="*/ 5916706 w 10058400"/>
              <a:gd name="csY79" fmla="*/ 24231600 h 24231600"/>
              <a:gd name="csX80" fmla="*/ 5626787 w 10058400"/>
              <a:gd name="csY80" fmla="*/ 24231600 h 24231600"/>
              <a:gd name="csX81" fmla="*/ 4833949 w 10058400"/>
              <a:gd name="csY81" fmla="*/ 24231600 h 24231600"/>
              <a:gd name="csX82" fmla="*/ 4544030 w 10058400"/>
              <a:gd name="csY82" fmla="*/ 24231600 h 24231600"/>
              <a:gd name="csX83" fmla="*/ 4254112 w 10058400"/>
              <a:gd name="csY83" fmla="*/ 24231600 h 24231600"/>
              <a:gd name="csX84" fmla="*/ 3461273 w 10058400"/>
              <a:gd name="csY84" fmla="*/ 24231600 h 24231600"/>
              <a:gd name="csX85" fmla="*/ 3171354 w 10058400"/>
              <a:gd name="csY85" fmla="*/ 24231600 h 24231600"/>
              <a:gd name="csX86" fmla="*/ 2479100 w 10058400"/>
              <a:gd name="csY86" fmla="*/ 24231600 h 24231600"/>
              <a:gd name="csX87" fmla="*/ 1786845 w 10058400"/>
              <a:gd name="csY87" fmla="*/ 24231600 h 24231600"/>
              <a:gd name="csX88" fmla="*/ 1094591 w 10058400"/>
              <a:gd name="csY88" fmla="*/ 24231600 h 24231600"/>
              <a:gd name="csX89" fmla="*/ 603504 w 10058400"/>
              <a:gd name="csY89" fmla="*/ 24231600 h 24231600"/>
              <a:gd name="csX90" fmla="*/ 0 w 10058400"/>
              <a:gd name="csY90" fmla="*/ 24231600 h 24231600"/>
              <a:gd name="csX91" fmla="*/ 0 w 10058400"/>
              <a:gd name="csY91" fmla="*/ 23882901 h 24231600"/>
              <a:gd name="csX92" fmla="*/ 0 w 10058400"/>
              <a:gd name="csY92" fmla="*/ 23534203 h 24231600"/>
              <a:gd name="csX93" fmla="*/ 0 w 10058400"/>
              <a:gd name="csY93" fmla="*/ 23185504 h 24231600"/>
              <a:gd name="csX94" fmla="*/ 0 w 10058400"/>
              <a:gd name="csY94" fmla="*/ 22594489 h 24231600"/>
              <a:gd name="csX95" fmla="*/ 0 w 10058400"/>
              <a:gd name="csY95" fmla="*/ 22488107 h 24231600"/>
              <a:gd name="csX96" fmla="*/ 0 w 10058400"/>
              <a:gd name="csY96" fmla="*/ 22624040 h 24231600"/>
              <a:gd name="csX97" fmla="*/ 0 w 10058400"/>
              <a:gd name="csY97" fmla="*/ 21548394 h 24231600"/>
              <a:gd name="csX98" fmla="*/ 0 w 10058400"/>
              <a:gd name="csY98" fmla="*/ 21442011 h 24231600"/>
              <a:gd name="csX99" fmla="*/ 0 w 10058400"/>
              <a:gd name="csY99" fmla="*/ 20850996 h 24231600"/>
              <a:gd name="csX100" fmla="*/ 0 w 10058400"/>
              <a:gd name="csY100" fmla="*/ 20259982 h 24231600"/>
              <a:gd name="csX101" fmla="*/ 0 w 10058400"/>
              <a:gd name="csY101" fmla="*/ 19184335 h 24231600"/>
              <a:gd name="csX102" fmla="*/ 0 w 10058400"/>
              <a:gd name="csY102" fmla="*/ 18108688 h 24231600"/>
              <a:gd name="csX103" fmla="*/ 0 w 10058400"/>
              <a:gd name="csY103" fmla="*/ 17033042 h 24231600"/>
              <a:gd name="csX104" fmla="*/ 0 w 10058400"/>
              <a:gd name="csY104" fmla="*/ 16199711 h 24231600"/>
              <a:gd name="csX105" fmla="*/ 0 w 10058400"/>
              <a:gd name="csY105" fmla="*/ 15851012 h 24231600"/>
              <a:gd name="csX106" fmla="*/ 0 w 10058400"/>
              <a:gd name="csY106" fmla="*/ 14775366 h 24231600"/>
              <a:gd name="csX107" fmla="*/ 0 w 10058400"/>
              <a:gd name="csY107" fmla="*/ 13699719 h 24231600"/>
              <a:gd name="csX108" fmla="*/ 0 w 10058400"/>
              <a:gd name="csY108" fmla="*/ 13835653 h 24231600"/>
              <a:gd name="csX109" fmla="*/ 0 w 10058400"/>
              <a:gd name="csY109" fmla="*/ 12760006 h 24231600"/>
              <a:gd name="csX110" fmla="*/ 0 w 10058400"/>
              <a:gd name="csY110" fmla="*/ 11684359 h 24231600"/>
              <a:gd name="csX111" fmla="*/ 0 w 10058400"/>
              <a:gd name="csY111" fmla="*/ 11093345 h 24231600"/>
              <a:gd name="csX112" fmla="*/ 0 w 10058400"/>
              <a:gd name="csY112" fmla="*/ 10017698 h 24231600"/>
              <a:gd name="csX113" fmla="*/ 0 w 10058400"/>
              <a:gd name="csY113" fmla="*/ 9184367 h 24231600"/>
              <a:gd name="csX114" fmla="*/ 0 w 10058400"/>
              <a:gd name="csY114" fmla="*/ 8835669 h 24231600"/>
              <a:gd name="csX115" fmla="*/ 0 w 10058400"/>
              <a:gd name="csY115" fmla="*/ 8002338 h 24231600"/>
              <a:gd name="csX116" fmla="*/ 0 w 10058400"/>
              <a:gd name="csY116" fmla="*/ 7411324 h 24231600"/>
              <a:gd name="csX117" fmla="*/ 0 w 10058400"/>
              <a:gd name="csY117" fmla="*/ 7062625 h 24231600"/>
              <a:gd name="csX118" fmla="*/ 0 w 10058400"/>
              <a:gd name="csY118" fmla="*/ 5986978 h 24231600"/>
              <a:gd name="csX119" fmla="*/ 0 w 10058400"/>
              <a:gd name="csY119" fmla="*/ 5395964 h 24231600"/>
              <a:gd name="csX120" fmla="*/ 0 w 10058400"/>
              <a:gd name="csY120" fmla="*/ 4804949 h 24231600"/>
              <a:gd name="csX121" fmla="*/ 0 w 10058400"/>
              <a:gd name="csY121" fmla="*/ 3729302 h 24231600"/>
              <a:gd name="csX122" fmla="*/ 0 w 10058400"/>
              <a:gd name="csY122" fmla="*/ 3138288 h 24231600"/>
              <a:gd name="csX123" fmla="*/ 0 w 10058400"/>
              <a:gd name="csY123" fmla="*/ 2304957 h 24231600"/>
              <a:gd name="csX124" fmla="*/ 0 w 10058400"/>
              <a:gd name="csY124" fmla="*/ 2198574 h 24231600"/>
              <a:gd name="csX125" fmla="*/ 0 w 10058400"/>
              <a:gd name="csY125" fmla="*/ 2092192 h 24231600"/>
              <a:gd name="csX126" fmla="*/ 0 w 10058400"/>
              <a:gd name="csY126" fmla="*/ 1985809 h 24231600"/>
              <a:gd name="csX127" fmla="*/ 0 w 10058400"/>
              <a:gd name="csY127" fmla="*/ 2121743 h 24231600"/>
              <a:gd name="csX128" fmla="*/ 0 w 10058400"/>
              <a:gd name="csY128" fmla="*/ 2015360 h 24231600"/>
              <a:gd name="csX129" fmla="*/ 0 w 10058400"/>
              <a:gd name="csY129" fmla="*/ 1424345 h 24231600"/>
              <a:gd name="csX130" fmla="*/ 0 w 10058400"/>
              <a:gd name="csY130" fmla="*/ 591015 h 24231600"/>
              <a:gd name="csX131" fmla="*/ 0 w 10058400"/>
              <a:gd name="csY131" fmla="*/ 0 h 24231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</a:cxnLst>
            <a:rect l="l" t="t" r="r" b="b"/>
            <a:pathLst>
              <a:path w="10058400" h="24231600" fill="none" extrusionOk="0">
                <a:moveTo>
                  <a:pt x="0" y="0"/>
                </a:moveTo>
                <a:cubicBezTo>
                  <a:pt x="96492" y="-14585"/>
                  <a:pt x="154911" y="13762"/>
                  <a:pt x="289919" y="0"/>
                </a:cubicBezTo>
                <a:cubicBezTo>
                  <a:pt x="424927" y="-13762"/>
                  <a:pt x="657531" y="70801"/>
                  <a:pt x="881589" y="0"/>
                </a:cubicBezTo>
                <a:cubicBezTo>
                  <a:pt x="1105647" y="-70801"/>
                  <a:pt x="1103037" y="32797"/>
                  <a:pt x="1272092" y="0"/>
                </a:cubicBezTo>
                <a:cubicBezTo>
                  <a:pt x="1441147" y="-32797"/>
                  <a:pt x="1663236" y="52984"/>
                  <a:pt x="1964346" y="0"/>
                </a:cubicBezTo>
                <a:cubicBezTo>
                  <a:pt x="2265456" y="-52984"/>
                  <a:pt x="2276228" y="56405"/>
                  <a:pt x="2556017" y="0"/>
                </a:cubicBezTo>
                <a:cubicBezTo>
                  <a:pt x="2835806" y="-56405"/>
                  <a:pt x="2713906" y="24517"/>
                  <a:pt x="2845936" y="0"/>
                </a:cubicBezTo>
                <a:cubicBezTo>
                  <a:pt x="2977966" y="-24517"/>
                  <a:pt x="3136019" y="6845"/>
                  <a:pt x="3337022" y="0"/>
                </a:cubicBezTo>
                <a:cubicBezTo>
                  <a:pt x="3538025" y="-6845"/>
                  <a:pt x="3684639" y="28344"/>
                  <a:pt x="3828109" y="0"/>
                </a:cubicBezTo>
                <a:cubicBezTo>
                  <a:pt x="3971579" y="-28344"/>
                  <a:pt x="4273508" y="26721"/>
                  <a:pt x="4419779" y="0"/>
                </a:cubicBezTo>
                <a:cubicBezTo>
                  <a:pt x="4566050" y="-26721"/>
                  <a:pt x="5049484" y="60407"/>
                  <a:pt x="5212618" y="0"/>
                </a:cubicBezTo>
                <a:cubicBezTo>
                  <a:pt x="5375752" y="-60407"/>
                  <a:pt x="5428929" y="33338"/>
                  <a:pt x="5502536" y="0"/>
                </a:cubicBezTo>
                <a:cubicBezTo>
                  <a:pt x="5576143" y="-33338"/>
                  <a:pt x="5840309" y="25977"/>
                  <a:pt x="6094207" y="0"/>
                </a:cubicBezTo>
                <a:cubicBezTo>
                  <a:pt x="6348105" y="-25977"/>
                  <a:pt x="6593126" y="59103"/>
                  <a:pt x="6786462" y="0"/>
                </a:cubicBezTo>
                <a:cubicBezTo>
                  <a:pt x="6979799" y="-59103"/>
                  <a:pt x="7091853" y="3397"/>
                  <a:pt x="7176964" y="0"/>
                </a:cubicBezTo>
                <a:cubicBezTo>
                  <a:pt x="7262075" y="-3397"/>
                  <a:pt x="7662237" y="42896"/>
                  <a:pt x="7869219" y="0"/>
                </a:cubicBezTo>
                <a:cubicBezTo>
                  <a:pt x="8076201" y="-42896"/>
                  <a:pt x="8151689" y="2624"/>
                  <a:pt x="8360305" y="0"/>
                </a:cubicBezTo>
                <a:cubicBezTo>
                  <a:pt x="8568921" y="-2624"/>
                  <a:pt x="8672416" y="33632"/>
                  <a:pt x="8750808" y="0"/>
                </a:cubicBezTo>
                <a:cubicBezTo>
                  <a:pt x="8829200" y="-33632"/>
                  <a:pt x="9236174" y="67954"/>
                  <a:pt x="9543647" y="0"/>
                </a:cubicBezTo>
                <a:cubicBezTo>
                  <a:pt x="9851120" y="-67954"/>
                  <a:pt x="9865054" y="2286"/>
                  <a:pt x="10058400" y="0"/>
                </a:cubicBezTo>
                <a:cubicBezTo>
                  <a:pt x="10092461" y="175510"/>
                  <a:pt x="10000401" y="435030"/>
                  <a:pt x="10058400" y="591015"/>
                </a:cubicBezTo>
                <a:cubicBezTo>
                  <a:pt x="10116399" y="747000"/>
                  <a:pt x="9970582" y="1174917"/>
                  <a:pt x="10058400" y="1666661"/>
                </a:cubicBezTo>
                <a:cubicBezTo>
                  <a:pt x="10146218" y="2158405"/>
                  <a:pt x="10016454" y="2018707"/>
                  <a:pt x="10058400" y="2257676"/>
                </a:cubicBezTo>
                <a:cubicBezTo>
                  <a:pt x="10100346" y="2496645"/>
                  <a:pt x="10007980" y="2712373"/>
                  <a:pt x="10058400" y="3091007"/>
                </a:cubicBezTo>
                <a:cubicBezTo>
                  <a:pt x="10108820" y="3469641"/>
                  <a:pt x="9997235" y="3529124"/>
                  <a:pt x="10058400" y="3682021"/>
                </a:cubicBezTo>
                <a:cubicBezTo>
                  <a:pt x="9997235" y="3529124"/>
                  <a:pt x="10058627" y="3581872"/>
                  <a:pt x="10058400" y="3546088"/>
                </a:cubicBezTo>
                <a:cubicBezTo>
                  <a:pt x="10058173" y="3510304"/>
                  <a:pt x="10061653" y="3455639"/>
                  <a:pt x="10058400" y="3410154"/>
                </a:cubicBezTo>
                <a:cubicBezTo>
                  <a:pt x="10061653" y="3455639"/>
                  <a:pt x="10056502" y="3490926"/>
                  <a:pt x="10058400" y="3516537"/>
                </a:cubicBezTo>
                <a:cubicBezTo>
                  <a:pt x="10060298" y="3542148"/>
                  <a:pt x="9995776" y="4277380"/>
                  <a:pt x="10058400" y="4592184"/>
                </a:cubicBezTo>
                <a:cubicBezTo>
                  <a:pt x="10121024" y="4906988"/>
                  <a:pt x="10048980" y="4659933"/>
                  <a:pt x="10058400" y="4698566"/>
                </a:cubicBezTo>
                <a:cubicBezTo>
                  <a:pt x="10067820" y="4737199"/>
                  <a:pt x="10052445" y="5352373"/>
                  <a:pt x="10058400" y="5774213"/>
                </a:cubicBezTo>
                <a:cubicBezTo>
                  <a:pt x="10064355" y="6196053"/>
                  <a:pt x="9998469" y="6285387"/>
                  <a:pt x="10058400" y="6607544"/>
                </a:cubicBezTo>
                <a:cubicBezTo>
                  <a:pt x="9998469" y="6285387"/>
                  <a:pt x="10061007" y="6520133"/>
                  <a:pt x="10058400" y="6471610"/>
                </a:cubicBezTo>
                <a:cubicBezTo>
                  <a:pt x="10055793" y="6423087"/>
                  <a:pt x="10066853" y="6392093"/>
                  <a:pt x="10058400" y="6335677"/>
                </a:cubicBezTo>
                <a:cubicBezTo>
                  <a:pt x="10066853" y="6392093"/>
                  <a:pt x="10012548" y="7008214"/>
                  <a:pt x="10058400" y="7411324"/>
                </a:cubicBezTo>
                <a:cubicBezTo>
                  <a:pt x="10104252" y="7814434"/>
                  <a:pt x="10023909" y="7642202"/>
                  <a:pt x="10058400" y="7760022"/>
                </a:cubicBezTo>
                <a:cubicBezTo>
                  <a:pt x="10092891" y="7877842"/>
                  <a:pt x="9974336" y="8407248"/>
                  <a:pt x="10058400" y="8835669"/>
                </a:cubicBezTo>
                <a:cubicBezTo>
                  <a:pt x="10142464" y="9264090"/>
                  <a:pt x="10049822" y="8918550"/>
                  <a:pt x="10058400" y="8942051"/>
                </a:cubicBezTo>
                <a:cubicBezTo>
                  <a:pt x="10066978" y="8965552"/>
                  <a:pt x="10013543" y="9239666"/>
                  <a:pt x="10058400" y="9533066"/>
                </a:cubicBezTo>
                <a:cubicBezTo>
                  <a:pt x="10103257" y="9826467"/>
                  <a:pt x="10053632" y="9590877"/>
                  <a:pt x="10058400" y="9639449"/>
                </a:cubicBezTo>
                <a:cubicBezTo>
                  <a:pt x="10063168" y="9688021"/>
                  <a:pt x="10033394" y="10015228"/>
                  <a:pt x="10058400" y="10230463"/>
                </a:cubicBezTo>
                <a:cubicBezTo>
                  <a:pt x="10083406" y="10445698"/>
                  <a:pt x="10004961" y="10647097"/>
                  <a:pt x="10058400" y="10821478"/>
                </a:cubicBezTo>
                <a:cubicBezTo>
                  <a:pt x="10111839" y="10995860"/>
                  <a:pt x="10053161" y="10880746"/>
                  <a:pt x="10058400" y="10927861"/>
                </a:cubicBezTo>
                <a:cubicBezTo>
                  <a:pt x="10063639" y="10974976"/>
                  <a:pt x="10017467" y="11320312"/>
                  <a:pt x="10058400" y="11518875"/>
                </a:cubicBezTo>
                <a:cubicBezTo>
                  <a:pt x="10017467" y="11320312"/>
                  <a:pt x="10059422" y="11412137"/>
                  <a:pt x="10058400" y="11382942"/>
                </a:cubicBezTo>
                <a:cubicBezTo>
                  <a:pt x="10059422" y="11412137"/>
                  <a:pt x="10053588" y="11436314"/>
                  <a:pt x="10058400" y="11489324"/>
                </a:cubicBezTo>
                <a:cubicBezTo>
                  <a:pt x="10063212" y="11542334"/>
                  <a:pt x="10031469" y="11702750"/>
                  <a:pt x="10058400" y="11838023"/>
                </a:cubicBezTo>
                <a:cubicBezTo>
                  <a:pt x="10085331" y="11973296"/>
                  <a:pt x="10006796" y="12436827"/>
                  <a:pt x="10058400" y="12913670"/>
                </a:cubicBezTo>
                <a:cubicBezTo>
                  <a:pt x="10110004" y="13390513"/>
                  <a:pt x="9992152" y="13259262"/>
                  <a:pt x="10058400" y="13504684"/>
                </a:cubicBezTo>
                <a:cubicBezTo>
                  <a:pt x="10124648" y="13750106"/>
                  <a:pt x="10052650" y="13573589"/>
                  <a:pt x="10058400" y="13611067"/>
                </a:cubicBezTo>
                <a:cubicBezTo>
                  <a:pt x="10064150" y="13648545"/>
                  <a:pt x="10000883" y="13948940"/>
                  <a:pt x="10058400" y="14202082"/>
                </a:cubicBezTo>
                <a:cubicBezTo>
                  <a:pt x="10115917" y="14455225"/>
                  <a:pt x="10020451" y="14394249"/>
                  <a:pt x="10058400" y="14550780"/>
                </a:cubicBezTo>
                <a:cubicBezTo>
                  <a:pt x="10020451" y="14394249"/>
                  <a:pt x="10070351" y="14472177"/>
                  <a:pt x="10058400" y="14414847"/>
                </a:cubicBezTo>
                <a:cubicBezTo>
                  <a:pt x="10070351" y="14472177"/>
                  <a:pt x="9973267" y="14851367"/>
                  <a:pt x="10058400" y="15248178"/>
                </a:cubicBezTo>
                <a:cubicBezTo>
                  <a:pt x="10143533" y="15644989"/>
                  <a:pt x="10046579" y="15734893"/>
                  <a:pt x="10058400" y="16081508"/>
                </a:cubicBezTo>
                <a:cubicBezTo>
                  <a:pt x="10070221" y="16428123"/>
                  <a:pt x="9964756" y="16555957"/>
                  <a:pt x="10058400" y="16914839"/>
                </a:cubicBezTo>
                <a:cubicBezTo>
                  <a:pt x="10152044" y="17273721"/>
                  <a:pt x="10008080" y="17289504"/>
                  <a:pt x="10058400" y="17505853"/>
                </a:cubicBezTo>
                <a:cubicBezTo>
                  <a:pt x="10108720" y="17722202"/>
                  <a:pt x="10057283" y="17973209"/>
                  <a:pt x="10058400" y="18096868"/>
                </a:cubicBezTo>
                <a:cubicBezTo>
                  <a:pt x="10059517" y="18220527"/>
                  <a:pt x="10057378" y="18174092"/>
                  <a:pt x="10058400" y="18203251"/>
                </a:cubicBezTo>
                <a:cubicBezTo>
                  <a:pt x="10059422" y="18232410"/>
                  <a:pt x="9984522" y="18899974"/>
                  <a:pt x="10058400" y="19278897"/>
                </a:cubicBezTo>
                <a:cubicBezTo>
                  <a:pt x="10132278" y="19657820"/>
                  <a:pt x="10047054" y="19456433"/>
                  <a:pt x="10058400" y="19627596"/>
                </a:cubicBezTo>
                <a:cubicBezTo>
                  <a:pt x="10069746" y="19798759"/>
                  <a:pt x="10022049" y="19823037"/>
                  <a:pt x="10058400" y="19976295"/>
                </a:cubicBezTo>
                <a:cubicBezTo>
                  <a:pt x="10094751" y="20129553"/>
                  <a:pt x="10024360" y="20157997"/>
                  <a:pt x="10058400" y="20324993"/>
                </a:cubicBezTo>
                <a:cubicBezTo>
                  <a:pt x="10092440" y="20491989"/>
                  <a:pt x="10039365" y="20769370"/>
                  <a:pt x="10058400" y="20916008"/>
                </a:cubicBezTo>
                <a:cubicBezTo>
                  <a:pt x="10077435" y="21062646"/>
                  <a:pt x="10025171" y="21359994"/>
                  <a:pt x="10058400" y="21507023"/>
                </a:cubicBezTo>
                <a:cubicBezTo>
                  <a:pt x="10025171" y="21359994"/>
                  <a:pt x="10074116" y="21400792"/>
                  <a:pt x="10058400" y="21371089"/>
                </a:cubicBezTo>
                <a:cubicBezTo>
                  <a:pt x="10074116" y="21400792"/>
                  <a:pt x="10050352" y="21607586"/>
                  <a:pt x="10058400" y="21719788"/>
                </a:cubicBezTo>
                <a:cubicBezTo>
                  <a:pt x="10066448" y="21831990"/>
                  <a:pt x="10048878" y="21797119"/>
                  <a:pt x="10058400" y="21826170"/>
                </a:cubicBezTo>
                <a:cubicBezTo>
                  <a:pt x="10067922" y="21855221"/>
                  <a:pt x="9951871" y="22371860"/>
                  <a:pt x="10058400" y="22901817"/>
                </a:cubicBezTo>
                <a:cubicBezTo>
                  <a:pt x="10164929" y="23431774"/>
                  <a:pt x="10046788" y="22972762"/>
                  <a:pt x="10058400" y="23008200"/>
                </a:cubicBezTo>
                <a:cubicBezTo>
                  <a:pt x="10070012" y="23043638"/>
                  <a:pt x="10057255" y="23071954"/>
                  <a:pt x="10058400" y="23114582"/>
                </a:cubicBezTo>
                <a:cubicBezTo>
                  <a:pt x="10059545" y="23157210"/>
                  <a:pt x="10031415" y="23506076"/>
                  <a:pt x="10058400" y="23705597"/>
                </a:cubicBezTo>
                <a:cubicBezTo>
                  <a:pt x="10085385" y="23905118"/>
                  <a:pt x="10017923" y="24094091"/>
                  <a:pt x="10058400" y="24231600"/>
                </a:cubicBezTo>
                <a:cubicBezTo>
                  <a:pt x="9832754" y="24277169"/>
                  <a:pt x="9666858" y="24218911"/>
                  <a:pt x="9567313" y="24231600"/>
                </a:cubicBezTo>
                <a:cubicBezTo>
                  <a:pt x="9467768" y="24244289"/>
                  <a:pt x="9122228" y="24206695"/>
                  <a:pt x="8875059" y="24231600"/>
                </a:cubicBezTo>
                <a:cubicBezTo>
                  <a:pt x="8627890" y="24256505"/>
                  <a:pt x="8391909" y="24218236"/>
                  <a:pt x="8082220" y="24231600"/>
                </a:cubicBezTo>
                <a:cubicBezTo>
                  <a:pt x="7772531" y="24244964"/>
                  <a:pt x="7686501" y="24183267"/>
                  <a:pt x="7490550" y="24231600"/>
                </a:cubicBezTo>
                <a:cubicBezTo>
                  <a:pt x="7294599" y="24279933"/>
                  <a:pt x="7167988" y="24195435"/>
                  <a:pt x="6898879" y="24231600"/>
                </a:cubicBezTo>
                <a:cubicBezTo>
                  <a:pt x="6629770" y="24267765"/>
                  <a:pt x="6537862" y="24189327"/>
                  <a:pt x="6307208" y="24231600"/>
                </a:cubicBezTo>
                <a:cubicBezTo>
                  <a:pt x="6076554" y="24273873"/>
                  <a:pt x="6003259" y="24226108"/>
                  <a:pt x="5916706" y="24231600"/>
                </a:cubicBezTo>
                <a:cubicBezTo>
                  <a:pt x="5830153" y="24237092"/>
                  <a:pt x="5685734" y="24221593"/>
                  <a:pt x="5626787" y="24231600"/>
                </a:cubicBezTo>
                <a:cubicBezTo>
                  <a:pt x="5567840" y="24241607"/>
                  <a:pt x="5216957" y="24153529"/>
                  <a:pt x="4833949" y="24231600"/>
                </a:cubicBezTo>
                <a:cubicBezTo>
                  <a:pt x="4450941" y="24309671"/>
                  <a:pt x="4656044" y="24220130"/>
                  <a:pt x="4544030" y="24231600"/>
                </a:cubicBezTo>
                <a:cubicBezTo>
                  <a:pt x="4432016" y="24243070"/>
                  <a:pt x="4346292" y="24228367"/>
                  <a:pt x="4254112" y="24231600"/>
                </a:cubicBezTo>
                <a:cubicBezTo>
                  <a:pt x="4161932" y="24234833"/>
                  <a:pt x="3658404" y="24229089"/>
                  <a:pt x="3461273" y="24231600"/>
                </a:cubicBezTo>
                <a:cubicBezTo>
                  <a:pt x="3264142" y="24234111"/>
                  <a:pt x="3294312" y="24224246"/>
                  <a:pt x="3171354" y="24231600"/>
                </a:cubicBezTo>
                <a:cubicBezTo>
                  <a:pt x="3048396" y="24238954"/>
                  <a:pt x="2762542" y="24208799"/>
                  <a:pt x="2479100" y="24231600"/>
                </a:cubicBezTo>
                <a:cubicBezTo>
                  <a:pt x="2195658" y="24254401"/>
                  <a:pt x="2049912" y="24225413"/>
                  <a:pt x="1786845" y="24231600"/>
                </a:cubicBezTo>
                <a:cubicBezTo>
                  <a:pt x="1523778" y="24237787"/>
                  <a:pt x="1318529" y="24211914"/>
                  <a:pt x="1094591" y="24231600"/>
                </a:cubicBezTo>
                <a:cubicBezTo>
                  <a:pt x="870653" y="24251286"/>
                  <a:pt x="720635" y="24224850"/>
                  <a:pt x="603504" y="24231600"/>
                </a:cubicBezTo>
                <a:cubicBezTo>
                  <a:pt x="486373" y="24238350"/>
                  <a:pt x="213220" y="24171886"/>
                  <a:pt x="0" y="24231600"/>
                </a:cubicBezTo>
                <a:cubicBezTo>
                  <a:pt x="-1566" y="24072148"/>
                  <a:pt x="41684" y="23988192"/>
                  <a:pt x="0" y="23882901"/>
                </a:cubicBezTo>
                <a:cubicBezTo>
                  <a:pt x="-41684" y="23777610"/>
                  <a:pt x="3116" y="23688884"/>
                  <a:pt x="0" y="23534203"/>
                </a:cubicBezTo>
                <a:cubicBezTo>
                  <a:pt x="-3116" y="23379522"/>
                  <a:pt x="21623" y="23334651"/>
                  <a:pt x="0" y="23185504"/>
                </a:cubicBezTo>
                <a:cubicBezTo>
                  <a:pt x="-21623" y="23036357"/>
                  <a:pt x="30375" y="22741997"/>
                  <a:pt x="0" y="22594489"/>
                </a:cubicBezTo>
                <a:cubicBezTo>
                  <a:pt x="-30375" y="22446981"/>
                  <a:pt x="8598" y="22539507"/>
                  <a:pt x="0" y="22488107"/>
                </a:cubicBezTo>
                <a:cubicBezTo>
                  <a:pt x="8598" y="22539507"/>
                  <a:pt x="-6244" y="22556573"/>
                  <a:pt x="0" y="22624040"/>
                </a:cubicBezTo>
                <a:cubicBezTo>
                  <a:pt x="-6244" y="22556573"/>
                  <a:pt x="27441" y="21916951"/>
                  <a:pt x="0" y="21548394"/>
                </a:cubicBezTo>
                <a:cubicBezTo>
                  <a:pt x="-27441" y="21179837"/>
                  <a:pt x="6539" y="21483863"/>
                  <a:pt x="0" y="21442011"/>
                </a:cubicBezTo>
                <a:cubicBezTo>
                  <a:pt x="-6539" y="21400159"/>
                  <a:pt x="51688" y="21043648"/>
                  <a:pt x="0" y="20850996"/>
                </a:cubicBezTo>
                <a:cubicBezTo>
                  <a:pt x="-51688" y="20658344"/>
                  <a:pt x="43193" y="20503786"/>
                  <a:pt x="0" y="20259982"/>
                </a:cubicBezTo>
                <a:cubicBezTo>
                  <a:pt x="-43193" y="20016178"/>
                  <a:pt x="2234" y="19514239"/>
                  <a:pt x="0" y="19184335"/>
                </a:cubicBezTo>
                <a:cubicBezTo>
                  <a:pt x="-2234" y="18854431"/>
                  <a:pt x="32416" y="18596759"/>
                  <a:pt x="0" y="18108688"/>
                </a:cubicBezTo>
                <a:cubicBezTo>
                  <a:pt x="-32416" y="17620617"/>
                  <a:pt x="61301" y="17545179"/>
                  <a:pt x="0" y="17033042"/>
                </a:cubicBezTo>
                <a:cubicBezTo>
                  <a:pt x="-61301" y="16520905"/>
                  <a:pt x="92014" y="16492995"/>
                  <a:pt x="0" y="16199711"/>
                </a:cubicBezTo>
                <a:cubicBezTo>
                  <a:pt x="-92014" y="15906427"/>
                  <a:pt x="21849" y="15952940"/>
                  <a:pt x="0" y="15851012"/>
                </a:cubicBezTo>
                <a:cubicBezTo>
                  <a:pt x="-21849" y="15749084"/>
                  <a:pt x="17029" y="15148206"/>
                  <a:pt x="0" y="14775366"/>
                </a:cubicBezTo>
                <a:cubicBezTo>
                  <a:pt x="-17029" y="14402526"/>
                  <a:pt x="83309" y="13922097"/>
                  <a:pt x="0" y="13699719"/>
                </a:cubicBezTo>
                <a:cubicBezTo>
                  <a:pt x="83309" y="13922097"/>
                  <a:pt x="-14252" y="13804280"/>
                  <a:pt x="0" y="13835653"/>
                </a:cubicBezTo>
                <a:cubicBezTo>
                  <a:pt x="-14252" y="13804280"/>
                  <a:pt x="102361" y="13171331"/>
                  <a:pt x="0" y="12760006"/>
                </a:cubicBezTo>
                <a:cubicBezTo>
                  <a:pt x="-102361" y="12348681"/>
                  <a:pt x="128527" y="12050040"/>
                  <a:pt x="0" y="11684359"/>
                </a:cubicBezTo>
                <a:cubicBezTo>
                  <a:pt x="-128527" y="11318678"/>
                  <a:pt x="66819" y="11307392"/>
                  <a:pt x="0" y="11093345"/>
                </a:cubicBezTo>
                <a:cubicBezTo>
                  <a:pt x="-66819" y="10879298"/>
                  <a:pt x="88958" y="10235206"/>
                  <a:pt x="0" y="10017698"/>
                </a:cubicBezTo>
                <a:cubicBezTo>
                  <a:pt x="-88958" y="9800190"/>
                  <a:pt x="29189" y="9528532"/>
                  <a:pt x="0" y="9184367"/>
                </a:cubicBezTo>
                <a:cubicBezTo>
                  <a:pt x="-29189" y="8840202"/>
                  <a:pt x="39057" y="8934425"/>
                  <a:pt x="0" y="8835669"/>
                </a:cubicBezTo>
                <a:cubicBezTo>
                  <a:pt x="-39057" y="8736913"/>
                  <a:pt x="38897" y="8314386"/>
                  <a:pt x="0" y="8002338"/>
                </a:cubicBezTo>
                <a:cubicBezTo>
                  <a:pt x="-38897" y="7690290"/>
                  <a:pt x="15223" y="7627279"/>
                  <a:pt x="0" y="7411324"/>
                </a:cubicBezTo>
                <a:cubicBezTo>
                  <a:pt x="-15223" y="7195369"/>
                  <a:pt x="33904" y="7174623"/>
                  <a:pt x="0" y="7062625"/>
                </a:cubicBezTo>
                <a:cubicBezTo>
                  <a:pt x="-33904" y="6950627"/>
                  <a:pt x="19540" y="6335077"/>
                  <a:pt x="0" y="5986978"/>
                </a:cubicBezTo>
                <a:cubicBezTo>
                  <a:pt x="-19540" y="5638879"/>
                  <a:pt x="5167" y="5591188"/>
                  <a:pt x="0" y="5395964"/>
                </a:cubicBezTo>
                <a:cubicBezTo>
                  <a:pt x="-5167" y="5200740"/>
                  <a:pt x="7165" y="5011676"/>
                  <a:pt x="0" y="4804949"/>
                </a:cubicBezTo>
                <a:cubicBezTo>
                  <a:pt x="-7165" y="4598223"/>
                  <a:pt x="31169" y="4135741"/>
                  <a:pt x="0" y="3729302"/>
                </a:cubicBezTo>
                <a:cubicBezTo>
                  <a:pt x="-31169" y="3322863"/>
                  <a:pt x="69385" y="3320019"/>
                  <a:pt x="0" y="3138288"/>
                </a:cubicBezTo>
                <a:cubicBezTo>
                  <a:pt x="-69385" y="2956557"/>
                  <a:pt x="49601" y="2701748"/>
                  <a:pt x="0" y="2304957"/>
                </a:cubicBezTo>
                <a:cubicBezTo>
                  <a:pt x="-49601" y="1908166"/>
                  <a:pt x="2879" y="2223647"/>
                  <a:pt x="0" y="2198574"/>
                </a:cubicBezTo>
                <a:cubicBezTo>
                  <a:pt x="-2879" y="2173501"/>
                  <a:pt x="4929" y="2136309"/>
                  <a:pt x="0" y="2092192"/>
                </a:cubicBezTo>
                <a:cubicBezTo>
                  <a:pt x="-4929" y="2048075"/>
                  <a:pt x="9814" y="2019518"/>
                  <a:pt x="0" y="1985809"/>
                </a:cubicBezTo>
                <a:cubicBezTo>
                  <a:pt x="9814" y="2019518"/>
                  <a:pt x="-8270" y="2070519"/>
                  <a:pt x="0" y="2121743"/>
                </a:cubicBezTo>
                <a:cubicBezTo>
                  <a:pt x="-8270" y="2070519"/>
                  <a:pt x="7219" y="2064520"/>
                  <a:pt x="0" y="2015360"/>
                </a:cubicBezTo>
                <a:cubicBezTo>
                  <a:pt x="-7219" y="1966200"/>
                  <a:pt x="1189" y="1648853"/>
                  <a:pt x="0" y="1424345"/>
                </a:cubicBezTo>
                <a:cubicBezTo>
                  <a:pt x="-1189" y="1199837"/>
                  <a:pt x="33877" y="760331"/>
                  <a:pt x="0" y="591015"/>
                </a:cubicBezTo>
                <a:cubicBezTo>
                  <a:pt x="-33877" y="421699"/>
                  <a:pt x="49138" y="198640"/>
                  <a:pt x="0" y="0"/>
                </a:cubicBezTo>
                <a:close/>
              </a:path>
              <a:path w="10058400" h="24231600" stroke="0" extrusionOk="0">
                <a:moveTo>
                  <a:pt x="0" y="0"/>
                </a:moveTo>
                <a:cubicBezTo>
                  <a:pt x="93205" y="-40191"/>
                  <a:pt x="291594" y="15533"/>
                  <a:pt x="390503" y="0"/>
                </a:cubicBezTo>
                <a:cubicBezTo>
                  <a:pt x="489412" y="-15533"/>
                  <a:pt x="722540" y="55621"/>
                  <a:pt x="881589" y="0"/>
                </a:cubicBezTo>
                <a:cubicBezTo>
                  <a:pt x="1040638" y="-55621"/>
                  <a:pt x="1185627" y="51431"/>
                  <a:pt x="1372676" y="0"/>
                </a:cubicBezTo>
                <a:cubicBezTo>
                  <a:pt x="1559725" y="-51431"/>
                  <a:pt x="1879742" y="53102"/>
                  <a:pt x="2165514" y="0"/>
                </a:cubicBezTo>
                <a:cubicBezTo>
                  <a:pt x="2451286" y="-53102"/>
                  <a:pt x="2400141" y="12585"/>
                  <a:pt x="2556017" y="0"/>
                </a:cubicBezTo>
                <a:cubicBezTo>
                  <a:pt x="2711893" y="-12585"/>
                  <a:pt x="2722602" y="8284"/>
                  <a:pt x="2845936" y="0"/>
                </a:cubicBezTo>
                <a:cubicBezTo>
                  <a:pt x="2969270" y="-8284"/>
                  <a:pt x="3070754" y="2691"/>
                  <a:pt x="3236438" y="0"/>
                </a:cubicBezTo>
                <a:cubicBezTo>
                  <a:pt x="3402122" y="-2691"/>
                  <a:pt x="3571845" y="41114"/>
                  <a:pt x="3828109" y="0"/>
                </a:cubicBezTo>
                <a:cubicBezTo>
                  <a:pt x="4084373" y="-41114"/>
                  <a:pt x="4277750" y="81376"/>
                  <a:pt x="4620947" y="0"/>
                </a:cubicBezTo>
                <a:cubicBezTo>
                  <a:pt x="4964144" y="-81376"/>
                  <a:pt x="5017630" y="26937"/>
                  <a:pt x="5313202" y="0"/>
                </a:cubicBezTo>
                <a:cubicBezTo>
                  <a:pt x="5608774" y="-26937"/>
                  <a:pt x="5719226" y="76686"/>
                  <a:pt x="6005456" y="0"/>
                </a:cubicBezTo>
                <a:cubicBezTo>
                  <a:pt x="6291686" y="-76686"/>
                  <a:pt x="6166676" y="9833"/>
                  <a:pt x="6295375" y="0"/>
                </a:cubicBezTo>
                <a:cubicBezTo>
                  <a:pt x="6424074" y="-9833"/>
                  <a:pt x="6556284" y="26413"/>
                  <a:pt x="6786462" y="0"/>
                </a:cubicBezTo>
                <a:cubicBezTo>
                  <a:pt x="7016640" y="-26413"/>
                  <a:pt x="7153560" y="50108"/>
                  <a:pt x="7378132" y="0"/>
                </a:cubicBezTo>
                <a:cubicBezTo>
                  <a:pt x="7602704" y="-50108"/>
                  <a:pt x="7830296" y="60561"/>
                  <a:pt x="7969803" y="0"/>
                </a:cubicBezTo>
                <a:cubicBezTo>
                  <a:pt x="8109310" y="-60561"/>
                  <a:pt x="8328359" y="30606"/>
                  <a:pt x="8561473" y="0"/>
                </a:cubicBezTo>
                <a:cubicBezTo>
                  <a:pt x="8794587" y="-30606"/>
                  <a:pt x="8807407" y="28534"/>
                  <a:pt x="8951976" y="0"/>
                </a:cubicBezTo>
                <a:cubicBezTo>
                  <a:pt x="9096545" y="-28534"/>
                  <a:pt x="9699609" y="52412"/>
                  <a:pt x="10058400" y="0"/>
                </a:cubicBezTo>
                <a:cubicBezTo>
                  <a:pt x="10050152" y="-56857"/>
                  <a:pt x="10062825" y="-84559"/>
                  <a:pt x="10058400" y="-135933"/>
                </a:cubicBezTo>
                <a:cubicBezTo>
                  <a:pt x="10062825" y="-84559"/>
                  <a:pt x="10049424" y="95147"/>
                  <a:pt x="10058400" y="212765"/>
                </a:cubicBezTo>
                <a:cubicBezTo>
                  <a:pt x="10067376" y="330383"/>
                  <a:pt x="10019792" y="419881"/>
                  <a:pt x="10058400" y="561464"/>
                </a:cubicBezTo>
                <a:cubicBezTo>
                  <a:pt x="10097008" y="703047"/>
                  <a:pt x="10046112" y="626295"/>
                  <a:pt x="10058400" y="667847"/>
                </a:cubicBezTo>
                <a:cubicBezTo>
                  <a:pt x="10046112" y="626295"/>
                  <a:pt x="10073356" y="592025"/>
                  <a:pt x="10058400" y="531913"/>
                </a:cubicBezTo>
                <a:cubicBezTo>
                  <a:pt x="10073356" y="592025"/>
                  <a:pt x="10020892" y="802086"/>
                  <a:pt x="10058400" y="880612"/>
                </a:cubicBezTo>
                <a:cubicBezTo>
                  <a:pt x="10095908" y="959138"/>
                  <a:pt x="10057925" y="947372"/>
                  <a:pt x="10058400" y="986994"/>
                </a:cubicBezTo>
                <a:cubicBezTo>
                  <a:pt x="10058875" y="1026616"/>
                  <a:pt x="10010338" y="1327021"/>
                  <a:pt x="10058400" y="1578009"/>
                </a:cubicBezTo>
                <a:cubicBezTo>
                  <a:pt x="10106462" y="1828998"/>
                  <a:pt x="10046398" y="1660790"/>
                  <a:pt x="10058400" y="1684392"/>
                </a:cubicBezTo>
                <a:cubicBezTo>
                  <a:pt x="10070402" y="1707994"/>
                  <a:pt x="9976869" y="2245947"/>
                  <a:pt x="10058400" y="2760038"/>
                </a:cubicBezTo>
                <a:cubicBezTo>
                  <a:pt x="10139931" y="3274129"/>
                  <a:pt x="10055006" y="2827544"/>
                  <a:pt x="10058400" y="2866421"/>
                </a:cubicBezTo>
                <a:cubicBezTo>
                  <a:pt x="10061794" y="2905298"/>
                  <a:pt x="9999985" y="3168256"/>
                  <a:pt x="10058400" y="3457436"/>
                </a:cubicBezTo>
                <a:cubicBezTo>
                  <a:pt x="10116815" y="3746617"/>
                  <a:pt x="10020394" y="3645568"/>
                  <a:pt x="10058400" y="3806134"/>
                </a:cubicBezTo>
                <a:cubicBezTo>
                  <a:pt x="10096406" y="3966700"/>
                  <a:pt x="10032934" y="4259719"/>
                  <a:pt x="10058400" y="4397149"/>
                </a:cubicBezTo>
                <a:cubicBezTo>
                  <a:pt x="10032934" y="4259719"/>
                  <a:pt x="10069479" y="4314734"/>
                  <a:pt x="10058400" y="4261216"/>
                </a:cubicBezTo>
                <a:cubicBezTo>
                  <a:pt x="10069479" y="4314734"/>
                  <a:pt x="9946103" y="5118222"/>
                  <a:pt x="10058400" y="5336862"/>
                </a:cubicBezTo>
                <a:cubicBezTo>
                  <a:pt x="10170697" y="5555502"/>
                  <a:pt x="10048708" y="6123651"/>
                  <a:pt x="10058400" y="6412509"/>
                </a:cubicBezTo>
                <a:cubicBezTo>
                  <a:pt x="10068092" y="6701367"/>
                  <a:pt x="10014683" y="6761241"/>
                  <a:pt x="10058400" y="7003523"/>
                </a:cubicBezTo>
                <a:cubicBezTo>
                  <a:pt x="10102117" y="7245805"/>
                  <a:pt x="10041653" y="7201652"/>
                  <a:pt x="10058400" y="7352222"/>
                </a:cubicBezTo>
                <a:cubicBezTo>
                  <a:pt x="10075147" y="7502792"/>
                  <a:pt x="10050287" y="7411992"/>
                  <a:pt x="10058400" y="7458605"/>
                </a:cubicBezTo>
                <a:cubicBezTo>
                  <a:pt x="10066513" y="7505218"/>
                  <a:pt x="10040071" y="8244087"/>
                  <a:pt x="10058400" y="8534251"/>
                </a:cubicBezTo>
                <a:cubicBezTo>
                  <a:pt x="10076729" y="8824415"/>
                  <a:pt x="10049874" y="8723985"/>
                  <a:pt x="10058400" y="8882950"/>
                </a:cubicBezTo>
                <a:cubicBezTo>
                  <a:pt x="10066926" y="9041915"/>
                  <a:pt x="10058141" y="9593512"/>
                  <a:pt x="10058400" y="9958597"/>
                </a:cubicBezTo>
                <a:cubicBezTo>
                  <a:pt x="10058659" y="10323682"/>
                  <a:pt x="10021629" y="10795341"/>
                  <a:pt x="10058400" y="11034243"/>
                </a:cubicBezTo>
                <a:cubicBezTo>
                  <a:pt x="10095171" y="11273145"/>
                  <a:pt x="10046286" y="11106734"/>
                  <a:pt x="10058400" y="11140626"/>
                </a:cubicBezTo>
                <a:cubicBezTo>
                  <a:pt x="10070514" y="11174518"/>
                  <a:pt x="10054335" y="11202973"/>
                  <a:pt x="10058400" y="11247008"/>
                </a:cubicBezTo>
                <a:cubicBezTo>
                  <a:pt x="10054335" y="11202973"/>
                  <a:pt x="10061343" y="11171698"/>
                  <a:pt x="10058400" y="11111075"/>
                </a:cubicBezTo>
                <a:cubicBezTo>
                  <a:pt x="10061343" y="11171698"/>
                  <a:pt x="10051086" y="11297260"/>
                  <a:pt x="10058400" y="11459774"/>
                </a:cubicBezTo>
                <a:cubicBezTo>
                  <a:pt x="10065714" y="11622288"/>
                  <a:pt x="10051199" y="11977387"/>
                  <a:pt x="10058400" y="12293104"/>
                </a:cubicBezTo>
                <a:cubicBezTo>
                  <a:pt x="10051199" y="11977387"/>
                  <a:pt x="10069058" y="12200574"/>
                  <a:pt x="10058400" y="12157171"/>
                </a:cubicBezTo>
                <a:cubicBezTo>
                  <a:pt x="10069058" y="12200574"/>
                  <a:pt x="10031960" y="12968352"/>
                  <a:pt x="10058400" y="13232818"/>
                </a:cubicBezTo>
                <a:cubicBezTo>
                  <a:pt x="10084840" y="13497284"/>
                  <a:pt x="9996384" y="13797502"/>
                  <a:pt x="10058400" y="14066148"/>
                </a:cubicBezTo>
                <a:cubicBezTo>
                  <a:pt x="10120416" y="14334794"/>
                  <a:pt x="10001497" y="14516480"/>
                  <a:pt x="10058400" y="14657163"/>
                </a:cubicBezTo>
                <a:cubicBezTo>
                  <a:pt x="10001497" y="14516480"/>
                  <a:pt x="10060365" y="14574979"/>
                  <a:pt x="10058400" y="14521230"/>
                </a:cubicBezTo>
                <a:cubicBezTo>
                  <a:pt x="10060365" y="14574979"/>
                  <a:pt x="10042100" y="14889774"/>
                  <a:pt x="10058400" y="15112244"/>
                </a:cubicBezTo>
                <a:cubicBezTo>
                  <a:pt x="10074700" y="15334714"/>
                  <a:pt x="10007004" y="15438238"/>
                  <a:pt x="10058400" y="15703259"/>
                </a:cubicBezTo>
                <a:cubicBezTo>
                  <a:pt x="10007004" y="15438238"/>
                  <a:pt x="10069000" y="15598814"/>
                  <a:pt x="10058400" y="15567325"/>
                </a:cubicBezTo>
                <a:cubicBezTo>
                  <a:pt x="10047800" y="15535836"/>
                  <a:pt x="10072664" y="15459372"/>
                  <a:pt x="10058400" y="15431392"/>
                </a:cubicBezTo>
                <a:cubicBezTo>
                  <a:pt x="10044136" y="15403412"/>
                  <a:pt x="10064575" y="15345703"/>
                  <a:pt x="10058400" y="15295459"/>
                </a:cubicBezTo>
                <a:cubicBezTo>
                  <a:pt x="10064575" y="15345703"/>
                  <a:pt x="10055033" y="15371452"/>
                  <a:pt x="10058400" y="15401841"/>
                </a:cubicBezTo>
                <a:cubicBezTo>
                  <a:pt x="10055033" y="15371452"/>
                  <a:pt x="10072112" y="15309354"/>
                  <a:pt x="10058400" y="15265908"/>
                </a:cubicBezTo>
                <a:cubicBezTo>
                  <a:pt x="10072112" y="15309354"/>
                  <a:pt x="10035571" y="15523041"/>
                  <a:pt x="10058400" y="15614607"/>
                </a:cubicBezTo>
                <a:cubicBezTo>
                  <a:pt x="10081229" y="15706173"/>
                  <a:pt x="10044541" y="16200129"/>
                  <a:pt x="10058400" y="16690253"/>
                </a:cubicBezTo>
                <a:cubicBezTo>
                  <a:pt x="10072259" y="17180377"/>
                  <a:pt x="10029319" y="16985961"/>
                  <a:pt x="10058400" y="17281268"/>
                </a:cubicBezTo>
                <a:cubicBezTo>
                  <a:pt x="10087481" y="17576575"/>
                  <a:pt x="10043217" y="17509821"/>
                  <a:pt x="10058400" y="17629967"/>
                </a:cubicBezTo>
                <a:cubicBezTo>
                  <a:pt x="10043217" y="17509821"/>
                  <a:pt x="10058959" y="17553205"/>
                  <a:pt x="10058400" y="17494033"/>
                </a:cubicBezTo>
                <a:cubicBezTo>
                  <a:pt x="10058959" y="17553205"/>
                  <a:pt x="10039379" y="17704548"/>
                  <a:pt x="10058400" y="17842732"/>
                </a:cubicBezTo>
                <a:cubicBezTo>
                  <a:pt x="10077421" y="17980916"/>
                  <a:pt x="10022663" y="18065906"/>
                  <a:pt x="10058400" y="18191430"/>
                </a:cubicBezTo>
                <a:cubicBezTo>
                  <a:pt x="10094137" y="18316954"/>
                  <a:pt x="10050618" y="18268215"/>
                  <a:pt x="10058400" y="18297813"/>
                </a:cubicBezTo>
                <a:cubicBezTo>
                  <a:pt x="10066182" y="18327411"/>
                  <a:pt x="10043521" y="18918750"/>
                  <a:pt x="10058400" y="19131144"/>
                </a:cubicBezTo>
                <a:cubicBezTo>
                  <a:pt x="10073279" y="19343538"/>
                  <a:pt x="10029201" y="19318129"/>
                  <a:pt x="10058400" y="19479842"/>
                </a:cubicBezTo>
                <a:cubicBezTo>
                  <a:pt x="10087599" y="19641555"/>
                  <a:pt x="10047260" y="19536906"/>
                  <a:pt x="10058400" y="19586225"/>
                </a:cubicBezTo>
                <a:cubicBezTo>
                  <a:pt x="10069540" y="19635544"/>
                  <a:pt x="10050713" y="19643428"/>
                  <a:pt x="10058400" y="19692608"/>
                </a:cubicBezTo>
                <a:cubicBezTo>
                  <a:pt x="10066087" y="19741788"/>
                  <a:pt x="10044109" y="20154849"/>
                  <a:pt x="10058400" y="20525938"/>
                </a:cubicBezTo>
                <a:cubicBezTo>
                  <a:pt x="10072691" y="20897027"/>
                  <a:pt x="10049176" y="20585134"/>
                  <a:pt x="10058400" y="20632321"/>
                </a:cubicBezTo>
                <a:cubicBezTo>
                  <a:pt x="10049176" y="20585134"/>
                  <a:pt x="10061141" y="20559573"/>
                  <a:pt x="10058400" y="20496388"/>
                </a:cubicBezTo>
                <a:cubicBezTo>
                  <a:pt x="10061141" y="20559573"/>
                  <a:pt x="10010758" y="20828393"/>
                  <a:pt x="10058400" y="21087402"/>
                </a:cubicBezTo>
                <a:cubicBezTo>
                  <a:pt x="10106042" y="21346411"/>
                  <a:pt x="9963313" y="21713633"/>
                  <a:pt x="10058400" y="21920733"/>
                </a:cubicBezTo>
                <a:cubicBezTo>
                  <a:pt x="10153487" y="22127833"/>
                  <a:pt x="10038664" y="22176323"/>
                  <a:pt x="10058400" y="22269431"/>
                </a:cubicBezTo>
                <a:cubicBezTo>
                  <a:pt x="10078136" y="22362539"/>
                  <a:pt x="10047277" y="22346202"/>
                  <a:pt x="10058400" y="22375814"/>
                </a:cubicBezTo>
                <a:cubicBezTo>
                  <a:pt x="10069523" y="22405426"/>
                  <a:pt x="10018439" y="22594394"/>
                  <a:pt x="10058400" y="22724513"/>
                </a:cubicBezTo>
                <a:cubicBezTo>
                  <a:pt x="10098361" y="22854632"/>
                  <a:pt x="9964063" y="23547685"/>
                  <a:pt x="10058400" y="24231600"/>
                </a:cubicBezTo>
                <a:cubicBezTo>
                  <a:pt x="9977708" y="24258118"/>
                  <a:pt x="9850420" y="24228605"/>
                  <a:pt x="9768481" y="24231600"/>
                </a:cubicBezTo>
                <a:cubicBezTo>
                  <a:pt x="9686542" y="24234595"/>
                  <a:pt x="9570355" y="24219924"/>
                  <a:pt x="9478563" y="24231600"/>
                </a:cubicBezTo>
                <a:cubicBezTo>
                  <a:pt x="9386771" y="24243276"/>
                  <a:pt x="9329298" y="24218317"/>
                  <a:pt x="9188644" y="24231600"/>
                </a:cubicBezTo>
                <a:cubicBezTo>
                  <a:pt x="9047990" y="24244883"/>
                  <a:pt x="8984562" y="24204038"/>
                  <a:pt x="8898726" y="24231600"/>
                </a:cubicBezTo>
                <a:cubicBezTo>
                  <a:pt x="8812890" y="24259162"/>
                  <a:pt x="8362699" y="24191175"/>
                  <a:pt x="8105887" y="24231600"/>
                </a:cubicBezTo>
                <a:cubicBezTo>
                  <a:pt x="7849075" y="24272025"/>
                  <a:pt x="7808145" y="24207867"/>
                  <a:pt x="7614800" y="24231600"/>
                </a:cubicBezTo>
                <a:cubicBezTo>
                  <a:pt x="7421455" y="24255333"/>
                  <a:pt x="7317830" y="24179778"/>
                  <a:pt x="7023130" y="24231600"/>
                </a:cubicBezTo>
                <a:cubicBezTo>
                  <a:pt x="6728430" y="24283422"/>
                  <a:pt x="6505530" y="24206353"/>
                  <a:pt x="6330875" y="24231600"/>
                </a:cubicBezTo>
                <a:cubicBezTo>
                  <a:pt x="6156220" y="24256847"/>
                  <a:pt x="5843341" y="24217675"/>
                  <a:pt x="5638621" y="24231600"/>
                </a:cubicBezTo>
                <a:cubicBezTo>
                  <a:pt x="5433901" y="24245525"/>
                  <a:pt x="5026545" y="24183302"/>
                  <a:pt x="4845782" y="24231600"/>
                </a:cubicBezTo>
                <a:cubicBezTo>
                  <a:pt x="4665019" y="24279898"/>
                  <a:pt x="4569187" y="24187597"/>
                  <a:pt x="4455280" y="24231600"/>
                </a:cubicBezTo>
                <a:cubicBezTo>
                  <a:pt x="4341373" y="24275603"/>
                  <a:pt x="3950418" y="24158302"/>
                  <a:pt x="3662441" y="24231600"/>
                </a:cubicBezTo>
                <a:cubicBezTo>
                  <a:pt x="3374464" y="24304898"/>
                  <a:pt x="3267849" y="24218106"/>
                  <a:pt x="3070770" y="24231600"/>
                </a:cubicBezTo>
                <a:cubicBezTo>
                  <a:pt x="2873691" y="24245094"/>
                  <a:pt x="2853332" y="24229876"/>
                  <a:pt x="2780852" y="24231600"/>
                </a:cubicBezTo>
                <a:cubicBezTo>
                  <a:pt x="2708372" y="24233324"/>
                  <a:pt x="2437230" y="24215695"/>
                  <a:pt x="2289765" y="24231600"/>
                </a:cubicBezTo>
                <a:cubicBezTo>
                  <a:pt x="2142300" y="24247505"/>
                  <a:pt x="2015645" y="24225454"/>
                  <a:pt x="1798679" y="24231600"/>
                </a:cubicBezTo>
                <a:cubicBezTo>
                  <a:pt x="1581713" y="24237746"/>
                  <a:pt x="1412759" y="24208960"/>
                  <a:pt x="1207008" y="24231600"/>
                </a:cubicBezTo>
                <a:cubicBezTo>
                  <a:pt x="1001257" y="24254240"/>
                  <a:pt x="959871" y="24200923"/>
                  <a:pt x="816505" y="24231600"/>
                </a:cubicBezTo>
                <a:cubicBezTo>
                  <a:pt x="673139" y="24262277"/>
                  <a:pt x="212930" y="24178042"/>
                  <a:pt x="0" y="24231600"/>
                </a:cubicBezTo>
                <a:cubicBezTo>
                  <a:pt x="-8450" y="24147834"/>
                  <a:pt x="8105" y="23955735"/>
                  <a:pt x="0" y="23882901"/>
                </a:cubicBezTo>
                <a:cubicBezTo>
                  <a:pt x="-8105" y="23810067"/>
                  <a:pt x="38981" y="23695228"/>
                  <a:pt x="0" y="23534203"/>
                </a:cubicBezTo>
                <a:cubicBezTo>
                  <a:pt x="-38981" y="23373178"/>
                  <a:pt x="7878" y="22837173"/>
                  <a:pt x="0" y="22458556"/>
                </a:cubicBezTo>
                <a:cubicBezTo>
                  <a:pt x="7878" y="22837173"/>
                  <a:pt x="-14048" y="22546168"/>
                  <a:pt x="0" y="22594489"/>
                </a:cubicBezTo>
                <a:cubicBezTo>
                  <a:pt x="-14048" y="22546168"/>
                  <a:pt x="41770" y="21928942"/>
                  <a:pt x="0" y="21761159"/>
                </a:cubicBezTo>
                <a:cubicBezTo>
                  <a:pt x="-41770" y="21593376"/>
                  <a:pt x="3080" y="21529266"/>
                  <a:pt x="0" y="21412460"/>
                </a:cubicBezTo>
                <a:cubicBezTo>
                  <a:pt x="3080" y="21529266"/>
                  <a:pt x="-14457" y="21497648"/>
                  <a:pt x="0" y="21548394"/>
                </a:cubicBezTo>
                <a:cubicBezTo>
                  <a:pt x="-14457" y="21497648"/>
                  <a:pt x="4639" y="21463768"/>
                  <a:pt x="0" y="21442011"/>
                </a:cubicBezTo>
                <a:cubicBezTo>
                  <a:pt x="-4639" y="21420254"/>
                  <a:pt x="86448" y="20913230"/>
                  <a:pt x="0" y="20608680"/>
                </a:cubicBezTo>
                <a:cubicBezTo>
                  <a:pt x="-86448" y="20304130"/>
                  <a:pt x="93380" y="19992489"/>
                  <a:pt x="0" y="19775350"/>
                </a:cubicBezTo>
                <a:cubicBezTo>
                  <a:pt x="93380" y="19992489"/>
                  <a:pt x="-9165" y="19881248"/>
                  <a:pt x="0" y="19911283"/>
                </a:cubicBezTo>
                <a:cubicBezTo>
                  <a:pt x="-9165" y="19881248"/>
                  <a:pt x="27031" y="19295206"/>
                  <a:pt x="0" y="19077952"/>
                </a:cubicBezTo>
                <a:cubicBezTo>
                  <a:pt x="-27031" y="18860698"/>
                  <a:pt x="1856" y="19007762"/>
                  <a:pt x="0" y="18971570"/>
                </a:cubicBezTo>
                <a:cubicBezTo>
                  <a:pt x="-1856" y="18935378"/>
                  <a:pt x="22785" y="18379461"/>
                  <a:pt x="0" y="18138239"/>
                </a:cubicBezTo>
                <a:cubicBezTo>
                  <a:pt x="-22785" y="17897017"/>
                  <a:pt x="86625" y="17701116"/>
                  <a:pt x="0" y="17304908"/>
                </a:cubicBezTo>
                <a:cubicBezTo>
                  <a:pt x="86625" y="17701116"/>
                  <a:pt x="-16186" y="17408682"/>
                  <a:pt x="0" y="17440842"/>
                </a:cubicBezTo>
                <a:cubicBezTo>
                  <a:pt x="-16186" y="17408682"/>
                  <a:pt x="12298" y="17377436"/>
                  <a:pt x="0" y="17334459"/>
                </a:cubicBezTo>
                <a:cubicBezTo>
                  <a:pt x="-12298" y="17291482"/>
                  <a:pt x="6156" y="17061030"/>
                  <a:pt x="0" y="16985761"/>
                </a:cubicBezTo>
                <a:cubicBezTo>
                  <a:pt x="-6156" y="16910492"/>
                  <a:pt x="38528" y="16639958"/>
                  <a:pt x="0" y="16394746"/>
                </a:cubicBezTo>
                <a:cubicBezTo>
                  <a:pt x="-38528" y="16149535"/>
                  <a:pt x="99232" y="15934831"/>
                  <a:pt x="0" y="15561415"/>
                </a:cubicBezTo>
                <a:cubicBezTo>
                  <a:pt x="-99232" y="15187999"/>
                  <a:pt x="14072" y="14912942"/>
                  <a:pt x="0" y="14485769"/>
                </a:cubicBezTo>
                <a:cubicBezTo>
                  <a:pt x="14072" y="14912942"/>
                  <a:pt x="-12229" y="14585977"/>
                  <a:pt x="0" y="14621702"/>
                </a:cubicBezTo>
                <a:cubicBezTo>
                  <a:pt x="12229" y="14657427"/>
                  <a:pt x="-10593" y="14726174"/>
                  <a:pt x="0" y="14757635"/>
                </a:cubicBezTo>
                <a:cubicBezTo>
                  <a:pt x="-10593" y="14726174"/>
                  <a:pt x="13951" y="14156158"/>
                  <a:pt x="0" y="13681989"/>
                </a:cubicBezTo>
                <a:cubicBezTo>
                  <a:pt x="-13951" y="13207820"/>
                  <a:pt x="88110" y="12959027"/>
                  <a:pt x="0" y="12606342"/>
                </a:cubicBezTo>
                <a:cubicBezTo>
                  <a:pt x="-88110" y="12253657"/>
                  <a:pt x="299" y="12550346"/>
                  <a:pt x="0" y="12499960"/>
                </a:cubicBezTo>
                <a:cubicBezTo>
                  <a:pt x="299" y="12550346"/>
                  <a:pt x="-2557" y="12600103"/>
                  <a:pt x="0" y="12635893"/>
                </a:cubicBezTo>
                <a:cubicBezTo>
                  <a:pt x="-2557" y="12600103"/>
                  <a:pt x="28009" y="12453007"/>
                  <a:pt x="0" y="12287194"/>
                </a:cubicBezTo>
                <a:cubicBezTo>
                  <a:pt x="-28009" y="12121381"/>
                  <a:pt x="126965" y="11682580"/>
                  <a:pt x="0" y="11211548"/>
                </a:cubicBezTo>
                <a:cubicBezTo>
                  <a:pt x="-126965" y="10740516"/>
                  <a:pt x="56638" y="10766339"/>
                  <a:pt x="0" y="10620533"/>
                </a:cubicBezTo>
                <a:cubicBezTo>
                  <a:pt x="56638" y="10766339"/>
                  <a:pt x="-1618" y="10704184"/>
                  <a:pt x="0" y="10756466"/>
                </a:cubicBezTo>
                <a:cubicBezTo>
                  <a:pt x="-1618" y="10704184"/>
                  <a:pt x="57684" y="10268692"/>
                  <a:pt x="0" y="9923136"/>
                </a:cubicBezTo>
                <a:cubicBezTo>
                  <a:pt x="-57684" y="9577580"/>
                  <a:pt x="275" y="9842957"/>
                  <a:pt x="0" y="9816753"/>
                </a:cubicBezTo>
                <a:cubicBezTo>
                  <a:pt x="-275" y="9790549"/>
                  <a:pt x="26544" y="9574410"/>
                  <a:pt x="0" y="9468054"/>
                </a:cubicBezTo>
                <a:cubicBezTo>
                  <a:pt x="-26544" y="9361698"/>
                  <a:pt x="5418" y="8937207"/>
                  <a:pt x="0" y="8634724"/>
                </a:cubicBezTo>
                <a:cubicBezTo>
                  <a:pt x="-5418" y="8332241"/>
                  <a:pt x="122039" y="7807973"/>
                  <a:pt x="0" y="7559077"/>
                </a:cubicBezTo>
                <a:cubicBezTo>
                  <a:pt x="-122039" y="7310181"/>
                  <a:pt x="56523" y="7194003"/>
                  <a:pt x="0" y="6968063"/>
                </a:cubicBezTo>
                <a:cubicBezTo>
                  <a:pt x="-56523" y="6742123"/>
                  <a:pt x="82188" y="6308723"/>
                  <a:pt x="0" y="6134732"/>
                </a:cubicBezTo>
                <a:cubicBezTo>
                  <a:pt x="-82188" y="5960741"/>
                  <a:pt x="11809" y="6056359"/>
                  <a:pt x="0" y="6028349"/>
                </a:cubicBezTo>
                <a:cubicBezTo>
                  <a:pt x="-11809" y="6000339"/>
                  <a:pt x="12809" y="5831094"/>
                  <a:pt x="0" y="5679651"/>
                </a:cubicBezTo>
                <a:cubicBezTo>
                  <a:pt x="-12809" y="5528208"/>
                  <a:pt x="6591" y="5054610"/>
                  <a:pt x="0" y="4604004"/>
                </a:cubicBezTo>
                <a:cubicBezTo>
                  <a:pt x="-6591" y="4153398"/>
                  <a:pt x="28472" y="4345513"/>
                  <a:pt x="0" y="4255305"/>
                </a:cubicBezTo>
                <a:cubicBezTo>
                  <a:pt x="-28472" y="4165097"/>
                  <a:pt x="28370" y="4008055"/>
                  <a:pt x="0" y="3906607"/>
                </a:cubicBezTo>
                <a:cubicBezTo>
                  <a:pt x="-28370" y="3805159"/>
                  <a:pt x="86573" y="3171397"/>
                  <a:pt x="0" y="2830960"/>
                </a:cubicBezTo>
                <a:cubicBezTo>
                  <a:pt x="-86573" y="2490523"/>
                  <a:pt x="14204" y="2556101"/>
                  <a:pt x="0" y="2482261"/>
                </a:cubicBezTo>
                <a:cubicBezTo>
                  <a:pt x="-14204" y="2408421"/>
                  <a:pt x="77286" y="1885328"/>
                  <a:pt x="0" y="1406615"/>
                </a:cubicBezTo>
                <a:cubicBezTo>
                  <a:pt x="77286" y="1885328"/>
                  <a:pt x="-7294" y="1491074"/>
                  <a:pt x="0" y="1542548"/>
                </a:cubicBezTo>
                <a:cubicBezTo>
                  <a:pt x="-7294" y="1491074"/>
                  <a:pt x="127781" y="72141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144562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9264EC3A-3708-351D-9A77-0195D9951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8614" y="6731000"/>
            <a:ext cx="9598176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effectLst/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D579B087-D1FB-382E-D8D7-6692E25B7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8502" y="4880521"/>
            <a:ext cx="10058400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92D050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6000" b="1" dirty="0">
                <a:effectLst/>
                <a:latin typeface="Quattrocento" panose="02020802030000000404" pitchFamily="18" charset="0"/>
              </a:rPr>
              <a:t>Methodology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B2782F-82A7-8615-5F1D-D68EFE869208}"/>
              </a:ext>
            </a:extLst>
          </p:cNvPr>
          <p:cNvSpPr/>
          <p:nvPr/>
        </p:nvSpPr>
        <p:spPr>
          <a:xfrm>
            <a:off x="22316522" y="6121399"/>
            <a:ext cx="10058400" cy="24231600"/>
          </a:xfrm>
          <a:custGeom>
            <a:avLst/>
            <a:gdLst>
              <a:gd name="csX0" fmla="*/ 0 w 10058400"/>
              <a:gd name="csY0" fmla="*/ 0 h 24231600"/>
              <a:gd name="csX1" fmla="*/ 792839 w 10058400"/>
              <a:gd name="csY1" fmla="*/ 0 h 24231600"/>
              <a:gd name="csX2" fmla="*/ 1183341 w 10058400"/>
              <a:gd name="csY2" fmla="*/ 0 h 24231600"/>
              <a:gd name="csX3" fmla="*/ 1775012 w 10058400"/>
              <a:gd name="csY3" fmla="*/ 0 h 24231600"/>
              <a:gd name="csX4" fmla="*/ 2064930 w 10058400"/>
              <a:gd name="csY4" fmla="*/ 0 h 24231600"/>
              <a:gd name="csX5" fmla="*/ 2354849 w 10058400"/>
              <a:gd name="csY5" fmla="*/ 0 h 24231600"/>
              <a:gd name="csX6" fmla="*/ 2644768 w 10058400"/>
              <a:gd name="csY6" fmla="*/ 0 h 24231600"/>
              <a:gd name="csX7" fmla="*/ 3236438 w 10058400"/>
              <a:gd name="csY7" fmla="*/ 0 h 24231600"/>
              <a:gd name="csX8" fmla="*/ 3626941 w 10058400"/>
              <a:gd name="csY8" fmla="*/ 0 h 24231600"/>
              <a:gd name="csX9" fmla="*/ 4017443 w 10058400"/>
              <a:gd name="csY9" fmla="*/ 0 h 24231600"/>
              <a:gd name="csX10" fmla="*/ 4709698 w 10058400"/>
              <a:gd name="csY10" fmla="*/ 0 h 24231600"/>
              <a:gd name="csX11" fmla="*/ 5401952 w 10058400"/>
              <a:gd name="csY11" fmla="*/ 0 h 24231600"/>
              <a:gd name="csX12" fmla="*/ 5691871 w 10058400"/>
              <a:gd name="csY12" fmla="*/ 0 h 24231600"/>
              <a:gd name="csX13" fmla="*/ 6182958 w 10058400"/>
              <a:gd name="csY13" fmla="*/ 0 h 24231600"/>
              <a:gd name="csX14" fmla="*/ 6472876 w 10058400"/>
              <a:gd name="csY14" fmla="*/ 0 h 24231600"/>
              <a:gd name="csX15" fmla="*/ 6963963 w 10058400"/>
              <a:gd name="csY15" fmla="*/ 0 h 24231600"/>
              <a:gd name="csX16" fmla="*/ 7253881 w 10058400"/>
              <a:gd name="csY16" fmla="*/ 0 h 24231600"/>
              <a:gd name="csX17" fmla="*/ 7644384 w 10058400"/>
              <a:gd name="csY17" fmla="*/ 0 h 24231600"/>
              <a:gd name="csX18" fmla="*/ 8336639 w 10058400"/>
              <a:gd name="csY18" fmla="*/ 0 h 24231600"/>
              <a:gd name="csX19" fmla="*/ 8626557 w 10058400"/>
              <a:gd name="csY19" fmla="*/ 0 h 24231600"/>
              <a:gd name="csX20" fmla="*/ 9218228 w 10058400"/>
              <a:gd name="csY20" fmla="*/ 0 h 24231600"/>
              <a:gd name="csX21" fmla="*/ 10058400 w 10058400"/>
              <a:gd name="csY21" fmla="*/ 0 h 24231600"/>
              <a:gd name="csX22" fmla="*/ 10058400 w 10058400"/>
              <a:gd name="csY22" fmla="*/ 591015 h 24231600"/>
              <a:gd name="csX23" fmla="*/ 10058400 w 10058400"/>
              <a:gd name="csY23" fmla="*/ 455081 h 24231600"/>
              <a:gd name="csX24" fmla="*/ 10058400 w 10058400"/>
              <a:gd name="csY24" fmla="*/ 1046096 h 24231600"/>
              <a:gd name="csX25" fmla="*/ 10058400 w 10058400"/>
              <a:gd name="csY25" fmla="*/ 1879427 h 24231600"/>
              <a:gd name="csX26" fmla="*/ 10058400 w 10058400"/>
              <a:gd name="csY26" fmla="*/ 2228125 h 24231600"/>
              <a:gd name="csX27" fmla="*/ 10058400 w 10058400"/>
              <a:gd name="csY27" fmla="*/ 3303772 h 24231600"/>
              <a:gd name="csX28" fmla="*/ 10058400 w 10058400"/>
              <a:gd name="csY28" fmla="*/ 3652470 h 24231600"/>
              <a:gd name="csX29" fmla="*/ 10058400 w 10058400"/>
              <a:gd name="csY29" fmla="*/ 4485801 h 24231600"/>
              <a:gd name="csX30" fmla="*/ 10058400 w 10058400"/>
              <a:gd name="csY30" fmla="*/ 5319132 h 24231600"/>
              <a:gd name="csX31" fmla="*/ 10058400 w 10058400"/>
              <a:gd name="csY31" fmla="*/ 5667830 h 24231600"/>
              <a:gd name="csX32" fmla="*/ 10058400 w 10058400"/>
              <a:gd name="csY32" fmla="*/ 6016529 h 24231600"/>
              <a:gd name="csX33" fmla="*/ 10058400 w 10058400"/>
              <a:gd name="csY33" fmla="*/ 6849860 h 24231600"/>
              <a:gd name="csX34" fmla="*/ 10058400 w 10058400"/>
              <a:gd name="csY34" fmla="*/ 6713926 h 24231600"/>
              <a:gd name="csX35" fmla="*/ 10058400 w 10058400"/>
              <a:gd name="csY35" fmla="*/ 6577993 h 24231600"/>
              <a:gd name="csX36" fmla="*/ 10058400 w 10058400"/>
              <a:gd name="csY36" fmla="*/ 6684376 h 24231600"/>
              <a:gd name="csX37" fmla="*/ 10058400 w 10058400"/>
              <a:gd name="csY37" fmla="*/ 6790758 h 24231600"/>
              <a:gd name="csX38" fmla="*/ 10058400 w 10058400"/>
              <a:gd name="csY38" fmla="*/ 7139457 h 24231600"/>
              <a:gd name="csX39" fmla="*/ 10058400 w 10058400"/>
              <a:gd name="csY39" fmla="*/ 7245839 h 24231600"/>
              <a:gd name="csX40" fmla="*/ 10058400 w 10058400"/>
              <a:gd name="csY40" fmla="*/ 8321486 h 24231600"/>
              <a:gd name="csX41" fmla="*/ 10058400 w 10058400"/>
              <a:gd name="csY41" fmla="*/ 8185553 h 24231600"/>
              <a:gd name="csX42" fmla="*/ 10058400 w 10058400"/>
              <a:gd name="csY42" fmla="*/ 8291935 h 24231600"/>
              <a:gd name="csX43" fmla="*/ 10058400 w 10058400"/>
              <a:gd name="csY43" fmla="*/ 8398318 h 24231600"/>
              <a:gd name="csX44" fmla="*/ 10058400 w 10058400"/>
              <a:gd name="csY44" fmla="*/ 8747017 h 24231600"/>
              <a:gd name="csX45" fmla="*/ 10058400 w 10058400"/>
              <a:gd name="csY45" fmla="*/ 8611083 h 24231600"/>
              <a:gd name="csX46" fmla="*/ 10058400 w 10058400"/>
              <a:gd name="csY46" fmla="*/ 8475150 h 24231600"/>
              <a:gd name="csX47" fmla="*/ 10058400 w 10058400"/>
              <a:gd name="csY47" fmla="*/ 9308480 h 24231600"/>
              <a:gd name="csX48" fmla="*/ 10058400 w 10058400"/>
              <a:gd name="csY48" fmla="*/ 9899495 h 24231600"/>
              <a:gd name="csX49" fmla="*/ 10058400 w 10058400"/>
              <a:gd name="csY49" fmla="*/ 10975142 h 24231600"/>
              <a:gd name="csX50" fmla="*/ 10058400 w 10058400"/>
              <a:gd name="csY50" fmla="*/ 12050788 h 24231600"/>
              <a:gd name="csX51" fmla="*/ 10058400 w 10058400"/>
              <a:gd name="csY51" fmla="*/ 12399487 h 24231600"/>
              <a:gd name="csX52" fmla="*/ 10058400 w 10058400"/>
              <a:gd name="csY52" fmla="*/ 13475134 h 24231600"/>
              <a:gd name="csX53" fmla="*/ 10058400 w 10058400"/>
              <a:gd name="csY53" fmla="*/ 14066148 h 24231600"/>
              <a:gd name="csX54" fmla="*/ 10058400 w 10058400"/>
              <a:gd name="csY54" fmla="*/ 14657163 h 24231600"/>
              <a:gd name="csX55" fmla="*/ 10058400 w 10058400"/>
              <a:gd name="csY55" fmla="*/ 15732810 h 24231600"/>
              <a:gd name="csX56" fmla="*/ 10058400 w 10058400"/>
              <a:gd name="csY56" fmla="*/ 16323824 h 24231600"/>
              <a:gd name="csX57" fmla="*/ 10058400 w 10058400"/>
              <a:gd name="csY57" fmla="*/ 16430207 h 24231600"/>
              <a:gd name="csX58" fmla="*/ 10058400 w 10058400"/>
              <a:gd name="csY58" fmla="*/ 17505853 h 24231600"/>
              <a:gd name="csX59" fmla="*/ 10058400 w 10058400"/>
              <a:gd name="csY59" fmla="*/ 17369920 h 24231600"/>
              <a:gd name="csX60" fmla="*/ 10058400 w 10058400"/>
              <a:gd name="csY60" fmla="*/ 17718619 h 24231600"/>
              <a:gd name="csX61" fmla="*/ 10058400 w 10058400"/>
              <a:gd name="csY61" fmla="*/ 17825001 h 24231600"/>
              <a:gd name="csX62" fmla="*/ 10058400 w 10058400"/>
              <a:gd name="csY62" fmla="*/ 17689068 h 24231600"/>
              <a:gd name="csX63" fmla="*/ 10058400 w 10058400"/>
              <a:gd name="csY63" fmla="*/ 18280083 h 24231600"/>
              <a:gd name="csX64" fmla="*/ 10058400 w 10058400"/>
              <a:gd name="csY64" fmla="*/ 19113413 h 24231600"/>
              <a:gd name="csX65" fmla="*/ 10058400 w 10058400"/>
              <a:gd name="csY65" fmla="*/ 19219796 h 24231600"/>
              <a:gd name="csX66" fmla="*/ 10058400 w 10058400"/>
              <a:gd name="csY66" fmla="*/ 19810811 h 24231600"/>
              <a:gd name="csX67" fmla="*/ 10058400 w 10058400"/>
              <a:gd name="csY67" fmla="*/ 19917193 h 24231600"/>
              <a:gd name="csX68" fmla="*/ 10058400 w 10058400"/>
              <a:gd name="csY68" fmla="*/ 20750524 h 24231600"/>
              <a:gd name="csX69" fmla="*/ 10058400 w 10058400"/>
              <a:gd name="csY69" fmla="*/ 21099222 h 24231600"/>
              <a:gd name="csX70" fmla="*/ 10058400 w 10058400"/>
              <a:gd name="csY70" fmla="*/ 21932553 h 24231600"/>
              <a:gd name="csX71" fmla="*/ 10058400 w 10058400"/>
              <a:gd name="csY71" fmla="*/ 22765884 h 24231600"/>
              <a:gd name="csX72" fmla="*/ 10058400 w 10058400"/>
              <a:gd name="csY72" fmla="*/ 22629950 h 24231600"/>
              <a:gd name="csX73" fmla="*/ 10058400 w 10058400"/>
              <a:gd name="csY73" fmla="*/ 23705597 h 24231600"/>
              <a:gd name="csX74" fmla="*/ 10058400 w 10058400"/>
              <a:gd name="csY74" fmla="*/ 23569664 h 24231600"/>
              <a:gd name="csX75" fmla="*/ 10058400 w 10058400"/>
              <a:gd name="csY75" fmla="*/ 23433730 h 24231600"/>
              <a:gd name="csX76" fmla="*/ 10058400 w 10058400"/>
              <a:gd name="csY76" fmla="*/ 24231600 h 24231600"/>
              <a:gd name="csX77" fmla="*/ 9466729 w 10058400"/>
              <a:gd name="csY77" fmla="*/ 24231600 h 24231600"/>
              <a:gd name="csX78" fmla="*/ 9076227 w 10058400"/>
              <a:gd name="csY78" fmla="*/ 24231600 h 24231600"/>
              <a:gd name="csX79" fmla="*/ 8685724 w 10058400"/>
              <a:gd name="csY79" fmla="*/ 24231600 h 24231600"/>
              <a:gd name="csX80" fmla="*/ 7892886 w 10058400"/>
              <a:gd name="csY80" fmla="*/ 24231600 h 24231600"/>
              <a:gd name="csX81" fmla="*/ 7301215 w 10058400"/>
              <a:gd name="csY81" fmla="*/ 24231600 h 24231600"/>
              <a:gd name="csX82" fmla="*/ 7011296 w 10058400"/>
              <a:gd name="csY82" fmla="*/ 24231600 h 24231600"/>
              <a:gd name="csX83" fmla="*/ 6319042 w 10058400"/>
              <a:gd name="csY83" fmla="*/ 24231600 h 24231600"/>
              <a:gd name="csX84" fmla="*/ 5526203 w 10058400"/>
              <a:gd name="csY84" fmla="*/ 24231600 h 24231600"/>
              <a:gd name="csX85" fmla="*/ 4934533 w 10058400"/>
              <a:gd name="csY85" fmla="*/ 24231600 h 24231600"/>
              <a:gd name="csX86" fmla="*/ 4644614 w 10058400"/>
              <a:gd name="csY86" fmla="*/ 24231600 h 24231600"/>
              <a:gd name="csX87" fmla="*/ 3851776 w 10058400"/>
              <a:gd name="csY87" fmla="*/ 24231600 h 24231600"/>
              <a:gd name="csX88" fmla="*/ 3561857 w 10058400"/>
              <a:gd name="csY88" fmla="*/ 24231600 h 24231600"/>
              <a:gd name="csX89" fmla="*/ 2869602 w 10058400"/>
              <a:gd name="csY89" fmla="*/ 24231600 h 24231600"/>
              <a:gd name="csX90" fmla="*/ 2277932 w 10058400"/>
              <a:gd name="csY90" fmla="*/ 24231600 h 24231600"/>
              <a:gd name="csX91" fmla="*/ 1786845 w 10058400"/>
              <a:gd name="csY91" fmla="*/ 24231600 h 24231600"/>
              <a:gd name="csX92" fmla="*/ 1295759 w 10058400"/>
              <a:gd name="csY92" fmla="*/ 24231600 h 24231600"/>
              <a:gd name="csX93" fmla="*/ 1005840 w 10058400"/>
              <a:gd name="csY93" fmla="*/ 24231600 h 24231600"/>
              <a:gd name="csX94" fmla="*/ 0 w 10058400"/>
              <a:gd name="csY94" fmla="*/ 24231600 h 24231600"/>
              <a:gd name="csX95" fmla="*/ 0 w 10058400"/>
              <a:gd name="csY95" fmla="*/ 24367533 h 24231600"/>
              <a:gd name="csX96" fmla="*/ 0 w 10058400"/>
              <a:gd name="csY96" fmla="*/ 24503467 h 24231600"/>
              <a:gd name="csX97" fmla="*/ 0 w 10058400"/>
              <a:gd name="csY97" fmla="*/ 23427820 h 24231600"/>
              <a:gd name="csX98" fmla="*/ 0 w 10058400"/>
              <a:gd name="csY98" fmla="*/ 22594489 h 24231600"/>
              <a:gd name="csX99" fmla="*/ 0 w 10058400"/>
              <a:gd name="csY99" fmla="*/ 22245791 h 24231600"/>
              <a:gd name="csX100" fmla="*/ 0 w 10058400"/>
              <a:gd name="csY100" fmla="*/ 21897092 h 24231600"/>
              <a:gd name="csX101" fmla="*/ 0 w 10058400"/>
              <a:gd name="csY101" fmla="*/ 21063762 h 24231600"/>
              <a:gd name="csX102" fmla="*/ 0 w 10058400"/>
              <a:gd name="csY102" fmla="*/ 20230431 h 24231600"/>
              <a:gd name="csX103" fmla="*/ 0 w 10058400"/>
              <a:gd name="csY103" fmla="*/ 19639416 h 24231600"/>
              <a:gd name="csX104" fmla="*/ 0 w 10058400"/>
              <a:gd name="csY104" fmla="*/ 19775350 h 24231600"/>
              <a:gd name="csX105" fmla="*/ 0 w 10058400"/>
              <a:gd name="csY105" fmla="*/ 18699703 h 24231600"/>
              <a:gd name="csX106" fmla="*/ 0 w 10058400"/>
              <a:gd name="csY106" fmla="*/ 18108688 h 24231600"/>
              <a:gd name="csX107" fmla="*/ 0 w 10058400"/>
              <a:gd name="csY107" fmla="*/ 17517674 h 24231600"/>
              <a:gd name="csX108" fmla="*/ 0 w 10058400"/>
              <a:gd name="csY108" fmla="*/ 17653607 h 24231600"/>
              <a:gd name="csX109" fmla="*/ 0 w 10058400"/>
              <a:gd name="csY109" fmla="*/ 17547224 h 24231600"/>
              <a:gd name="csX110" fmla="*/ 0 w 10058400"/>
              <a:gd name="csY110" fmla="*/ 16471578 h 24231600"/>
              <a:gd name="csX111" fmla="*/ 0 w 10058400"/>
              <a:gd name="csY111" fmla="*/ 16365195 h 24231600"/>
              <a:gd name="csX112" fmla="*/ 0 w 10058400"/>
              <a:gd name="csY112" fmla="*/ 16501129 h 24231600"/>
              <a:gd name="csX113" fmla="*/ 0 w 10058400"/>
              <a:gd name="csY113" fmla="*/ 16637062 h 24231600"/>
              <a:gd name="csX114" fmla="*/ 0 w 10058400"/>
              <a:gd name="csY114" fmla="*/ 16046047 h 24231600"/>
              <a:gd name="csX115" fmla="*/ 0 w 10058400"/>
              <a:gd name="csY115" fmla="*/ 14970401 h 24231600"/>
              <a:gd name="csX116" fmla="*/ 0 w 10058400"/>
              <a:gd name="csY116" fmla="*/ 14864018 h 24231600"/>
              <a:gd name="csX117" fmla="*/ 0 w 10058400"/>
              <a:gd name="csY117" fmla="*/ 14515319 h 24231600"/>
              <a:gd name="csX118" fmla="*/ 0 w 10058400"/>
              <a:gd name="csY118" fmla="*/ 13924305 h 24231600"/>
              <a:gd name="csX119" fmla="*/ 0 w 10058400"/>
              <a:gd name="csY119" fmla="*/ 12848658 h 24231600"/>
              <a:gd name="csX120" fmla="*/ 0 w 10058400"/>
              <a:gd name="csY120" fmla="*/ 12257644 h 24231600"/>
              <a:gd name="csX121" fmla="*/ 0 w 10058400"/>
              <a:gd name="csY121" fmla="*/ 12151261 h 24231600"/>
              <a:gd name="csX122" fmla="*/ 0 w 10058400"/>
              <a:gd name="csY122" fmla="*/ 12044878 h 24231600"/>
              <a:gd name="csX123" fmla="*/ 0 w 10058400"/>
              <a:gd name="csY123" fmla="*/ 11696180 h 24231600"/>
              <a:gd name="csX124" fmla="*/ 0 w 10058400"/>
              <a:gd name="csY124" fmla="*/ 11589797 h 24231600"/>
              <a:gd name="csX125" fmla="*/ 0 w 10058400"/>
              <a:gd name="csY125" fmla="*/ 11725730 h 24231600"/>
              <a:gd name="csX126" fmla="*/ 0 w 10058400"/>
              <a:gd name="csY126" fmla="*/ 11619348 h 24231600"/>
              <a:gd name="csX127" fmla="*/ 0 w 10058400"/>
              <a:gd name="csY127" fmla="*/ 11028333 h 24231600"/>
              <a:gd name="csX128" fmla="*/ 0 w 10058400"/>
              <a:gd name="csY128" fmla="*/ 11164266 h 24231600"/>
              <a:gd name="csX129" fmla="*/ 0 w 10058400"/>
              <a:gd name="csY129" fmla="*/ 10330936 h 24231600"/>
              <a:gd name="csX130" fmla="*/ 0 w 10058400"/>
              <a:gd name="csY130" fmla="*/ 10224553 h 24231600"/>
              <a:gd name="csX131" fmla="*/ 0 w 10058400"/>
              <a:gd name="csY131" fmla="*/ 10118171 h 24231600"/>
              <a:gd name="csX132" fmla="*/ 0 w 10058400"/>
              <a:gd name="csY132" fmla="*/ 9769472 h 24231600"/>
              <a:gd name="csX133" fmla="*/ 0 w 10058400"/>
              <a:gd name="csY133" fmla="*/ 8936141 h 24231600"/>
              <a:gd name="csX134" fmla="*/ 0 w 10058400"/>
              <a:gd name="csY134" fmla="*/ 8345127 h 24231600"/>
              <a:gd name="csX135" fmla="*/ 0 w 10058400"/>
              <a:gd name="csY135" fmla="*/ 8481060 h 24231600"/>
              <a:gd name="csX136" fmla="*/ 0 w 10058400"/>
              <a:gd name="csY136" fmla="*/ 7405413 h 24231600"/>
              <a:gd name="csX137" fmla="*/ 0 w 10058400"/>
              <a:gd name="csY137" fmla="*/ 7299031 h 24231600"/>
              <a:gd name="csX138" fmla="*/ 0 w 10058400"/>
              <a:gd name="csY138" fmla="*/ 6708016 h 24231600"/>
              <a:gd name="csX139" fmla="*/ 0 w 10058400"/>
              <a:gd name="csY139" fmla="*/ 6117001 h 24231600"/>
              <a:gd name="csX140" fmla="*/ 0 w 10058400"/>
              <a:gd name="csY140" fmla="*/ 5041355 h 24231600"/>
              <a:gd name="csX141" fmla="*/ 0 w 10058400"/>
              <a:gd name="csY141" fmla="*/ 5177288 h 24231600"/>
              <a:gd name="csX142" fmla="*/ 0 w 10058400"/>
              <a:gd name="csY142" fmla="*/ 5313222 h 24231600"/>
              <a:gd name="csX143" fmla="*/ 0 w 10058400"/>
              <a:gd name="csY143" fmla="*/ 5206839 h 24231600"/>
              <a:gd name="csX144" fmla="*/ 0 w 10058400"/>
              <a:gd name="csY144" fmla="*/ 4858140 h 24231600"/>
              <a:gd name="csX145" fmla="*/ 0 w 10058400"/>
              <a:gd name="csY145" fmla="*/ 4509442 h 24231600"/>
              <a:gd name="csX146" fmla="*/ 0 w 10058400"/>
              <a:gd name="csY146" fmla="*/ 3918427 h 24231600"/>
              <a:gd name="csX147" fmla="*/ 0 w 10058400"/>
              <a:gd name="csY147" fmla="*/ 3085096 h 24231600"/>
              <a:gd name="csX148" fmla="*/ 0 w 10058400"/>
              <a:gd name="csY148" fmla="*/ 2251766 h 24231600"/>
              <a:gd name="csX149" fmla="*/ 0 w 10058400"/>
              <a:gd name="csY149" fmla="*/ 1418435 h 24231600"/>
              <a:gd name="csX150" fmla="*/ 0 w 10058400"/>
              <a:gd name="csY150" fmla="*/ 0 h 24231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</a:cxnLst>
            <a:rect l="l" t="t" r="r" b="b"/>
            <a:pathLst>
              <a:path w="10058400" h="24231600" fill="none" extrusionOk="0">
                <a:moveTo>
                  <a:pt x="0" y="0"/>
                </a:moveTo>
                <a:cubicBezTo>
                  <a:pt x="238683" y="-54702"/>
                  <a:pt x="485578" y="31224"/>
                  <a:pt x="792839" y="0"/>
                </a:cubicBezTo>
                <a:cubicBezTo>
                  <a:pt x="1100100" y="-31224"/>
                  <a:pt x="1071619" y="19820"/>
                  <a:pt x="1183341" y="0"/>
                </a:cubicBezTo>
                <a:cubicBezTo>
                  <a:pt x="1295063" y="-19820"/>
                  <a:pt x="1506665" y="44552"/>
                  <a:pt x="1775012" y="0"/>
                </a:cubicBezTo>
                <a:cubicBezTo>
                  <a:pt x="2043359" y="-44552"/>
                  <a:pt x="1927849" y="14273"/>
                  <a:pt x="2064930" y="0"/>
                </a:cubicBezTo>
                <a:cubicBezTo>
                  <a:pt x="2202011" y="-14273"/>
                  <a:pt x="2275658" y="20178"/>
                  <a:pt x="2354849" y="0"/>
                </a:cubicBezTo>
                <a:cubicBezTo>
                  <a:pt x="2434040" y="-20178"/>
                  <a:pt x="2576317" y="13796"/>
                  <a:pt x="2644768" y="0"/>
                </a:cubicBezTo>
                <a:cubicBezTo>
                  <a:pt x="2713219" y="-13796"/>
                  <a:pt x="2950346" y="37984"/>
                  <a:pt x="3236438" y="0"/>
                </a:cubicBezTo>
                <a:cubicBezTo>
                  <a:pt x="3522530" y="-37984"/>
                  <a:pt x="3517993" y="36634"/>
                  <a:pt x="3626941" y="0"/>
                </a:cubicBezTo>
                <a:cubicBezTo>
                  <a:pt x="3735889" y="-36634"/>
                  <a:pt x="3827414" y="33802"/>
                  <a:pt x="4017443" y="0"/>
                </a:cubicBezTo>
                <a:cubicBezTo>
                  <a:pt x="4207472" y="-33802"/>
                  <a:pt x="4456766" y="11698"/>
                  <a:pt x="4709698" y="0"/>
                </a:cubicBezTo>
                <a:cubicBezTo>
                  <a:pt x="4962630" y="-11698"/>
                  <a:pt x="5151525" y="70784"/>
                  <a:pt x="5401952" y="0"/>
                </a:cubicBezTo>
                <a:cubicBezTo>
                  <a:pt x="5652379" y="-70784"/>
                  <a:pt x="5624650" y="2148"/>
                  <a:pt x="5691871" y="0"/>
                </a:cubicBezTo>
                <a:cubicBezTo>
                  <a:pt x="5759092" y="-2148"/>
                  <a:pt x="6022843" y="49883"/>
                  <a:pt x="6182958" y="0"/>
                </a:cubicBezTo>
                <a:cubicBezTo>
                  <a:pt x="6343073" y="-49883"/>
                  <a:pt x="6351952" y="10810"/>
                  <a:pt x="6472876" y="0"/>
                </a:cubicBezTo>
                <a:cubicBezTo>
                  <a:pt x="6593800" y="-10810"/>
                  <a:pt x="6750536" y="51117"/>
                  <a:pt x="6963963" y="0"/>
                </a:cubicBezTo>
                <a:cubicBezTo>
                  <a:pt x="7177390" y="-51117"/>
                  <a:pt x="7119954" y="25475"/>
                  <a:pt x="7253881" y="0"/>
                </a:cubicBezTo>
                <a:cubicBezTo>
                  <a:pt x="7387808" y="-25475"/>
                  <a:pt x="7489474" y="19184"/>
                  <a:pt x="7644384" y="0"/>
                </a:cubicBezTo>
                <a:cubicBezTo>
                  <a:pt x="7799294" y="-19184"/>
                  <a:pt x="8148005" y="17890"/>
                  <a:pt x="8336639" y="0"/>
                </a:cubicBezTo>
                <a:cubicBezTo>
                  <a:pt x="8525274" y="-17890"/>
                  <a:pt x="8503501" y="51"/>
                  <a:pt x="8626557" y="0"/>
                </a:cubicBezTo>
                <a:cubicBezTo>
                  <a:pt x="8749613" y="-51"/>
                  <a:pt x="9065624" y="29124"/>
                  <a:pt x="9218228" y="0"/>
                </a:cubicBezTo>
                <a:cubicBezTo>
                  <a:pt x="9370832" y="-29124"/>
                  <a:pt x="9754405" y="36597"/>
                  <a:pt x="10058400" y="0"/>
                </a:cubicBezTo>
                <a:cubicBezTo>
                  <a:pt x="10090806" y="295162"/>
                  <a:pt x="10054552" y="412798"/>
                  <a:pt x="10058400" y="591015"/>
                </a:cubicBezTo>
                <a:cubicBezTo>
                  <a:pt x="10054552" y="412798"/>
                  <a:pt x="10069733" y="510386"/>
                  <a:pt x="10058400" y="455081"/>
                </a:cubicBezTo>
                <a:cubicBezTo>
                  <a:pt x="10069733" y="510386"/>
                  <a:pt x="10018988" y="825305"/>
                  <a:pt x="10058400" y="1046096"/>
                </a:cubicBezTo>
                <a:cubicBezTo>
                  <a:pt x="10097812" y="1266887"/>
                  <a:pt x="10027545" y="1474293"/>
                  <a:pt x="10058400" y="1879427"/>
                </a:cubicBezTo>
                <a:cubicBezTo>
                  <a:pt x="10089255" y="2284561"/>
                  <a:pt x="10045190" y="2151055"/>
                  <a:pt x="10058400" y="2228125"/>
                </a:cubicBezTo>
                <a:cubicBezTo>
                  <a:pt x="10071610" y="2305195"/>
                  <a:pt x="10010644" y="3006673"/>
                  <a:pt x="10058400" y="3303772"/>
                </a:cubicBezTo>
                <a:cubicBezTo>
                  <a:pt x="10106156" y="3600871"/>
                  <a:pt x="10052789" y="3507959"/>
                  <a:pt x="10058400" y="3652470"/>
                </a:cubicBezTo>
                <a:cubicBezTo>
                  <a:pt x="10064011" y="3796981"/>
                  <a:pt x="10002743" y="4101174"/>
                  <a:pt x="10058400" y="4485801"/>
                </a:cubicBezTo>
                <a:cubicBezTo>
                  <a:pt x="10114057" y="4870428"/>
                  <a:pt x="10019219" y="5089775"/>
                  <a:pt x="10058400" y="5319132"/>
                </a:cubicBezTo>
                <a:cubicBezTo>
                  <a:pt x="10097581" y="5548489"/>
                  <a:pt x="10041496" y="5581452"/>
                  <a:pt x="10058400" y="5667830"/>
                </a:cubicBezTo>
                <a:cubicBezTo>
                  <a:pt x="10075304" y="5754208"/>
                  <a:pt x="10033162" y="5850600"/>
                  <a:pt x="10058400" y="6016529"/>
                </a:cubicBezTo>
                <a:cubicBezTo>
                  <a:pt x="10083638" y="6182458"/>
                  <a:pt x="10023488" y="6674158"/>
                  <a:pt x="10058400" y="6849860"/>
                </a:cubicBezTo>
                <a:cubicBezTo>
                  <a:pt x="10023488" y="6674158"/>
                  <a:pt x="10061287" y="6743012"/>
                  <a:pt x="10058400" y="6713926"/>
                </a:cubicBezTo>
                <a:cubicBezTo>
                  <a:pt x="10055513" y="6684840"/>
                  <a:pt x="10063576" y="6623766"/>
                  <a:pt x="10058400" y="6577993"/>
                </a:cubicBezTo>
                <a:cubicBezTo>
                  <a:pt x="10063576" y="6623766"/>
                  <a:pt x="10055241" y="6632770"/>
                  <a:pt x="10058400" y="6684376"/>
                </a:cubicBezTo>
                <a:cubicBezTo>
                  <a:pt x="10061559" y="6735982"/>
                  <a:pt x="10056361" y="6745047"/>
                  <a:pt x="10058400" y="6790758"/>
                </a:cubicBezTo>
                <a:cubicBezTo>
                  <a:pt x="10060439" y="6836469"/>
                  <a:pt x="10036860" y="7060043"/>
                  <a:pt x="10058400" y="7139457"/>
                </a:cubicBezTo>
                <a:cubicBezTo>
                  <a:pt x="10079940" y="7218871"/>
                  <a:pt x="10054950" y="7192982"/>
                  <a:pt x="10058400" y="7245839"/>
                </a:cubicBezTo>
                <a:cubicBezTo>
                  <a:pt x="10061850" y="7298696"/>
                  <a:pt x="9996535" y="8019310"/>
                  <a:pt x="10058400" y="8321486"/>
                </a:cubicBezTo>
                <a:cubicBezTo>
                  <a:pt x="9996535" y="8019310"/>
                  <a:pt x="10060380" y="8249252"/>
                  <a:pt x="10058400" y="8185553"/>
                </a:cubicBezTo>
                <a:cubicBezTo>
                  <a:pt x="10060380" y="8249252"/>
                  <a:pt x="10057737" y="8245132"/>
                  <a:pt x="10058400" y="8291935"/>
                </a:cubicBezTo>
                <a:cubicBezTo>
                  <a:pt x="10059063" y="8338738"/>
                  <a:pt x="10055886" y="8360956"/>
                  <a:pt x="10058400" y="8398318"/>
                </a:cubicBezTo>
                <a:cubicBezTo>
                  <a:pt x="10060914" y="8435680"/>
                  <a:pt x="10034763" y="8616752"/>
                  <a:pt x="10058400" y="8747017"/>
                </a:cubicBezTo>
                <a:cubicBezTo>
                  <a:pt x="10034763" y="8616752"/>
                  <a:pt x="10065313" y="8658757"/>
                  <a:pt x="10058400" y="8611083"/>
                </a:cubicBezTo>
                <a:cubicBezTo>
                  <a:pt x="10051487" y="8563409"/>
                  <a:pt x="10068391" y="8541758"/>
                  <a:pt x="10058400" y="8475150"/>
                </a:cubicBezTo>
                <a:cubicBezTo>
                  <a:pt x="10068391" y="8541758"/>
                  <a:pt x="9969251" y="9099701"/>
                  <a:pt x="10058400" y="9308480"/>
                </a:cubicBezTo>
                <a:cubicBezTo>
                  <a:pt x="10147549" y="9517259"/>
                  <a:pt x="10030846" y="9756464"/>
                  <a:pt x="10058400" y="9899495"/>
                </a:cubicBezTo>
                <a:cubicBezTo>
                  <a:pt x="10085954" y="10042526"/>
                  <a:pt x="9951552" y="10632363"/>
                  <a:pt x="10058400" y="10975142"/>
                </a:cubicBezTo>
                <a:cubicBezTo>
                  <a:pt x="10165248" y="11317921"/>
                  <a:pt x="10048873" y="11769081"/>
                  <a:pt x="10058400" y="12050788"/>
                </a:cubicBezTo>
                <a:cubicBezTo>
                  <a:pt x="10067927" y="12332495"/>
                  <a:pt x="10056593" y="12313719"/>
                  <a:pt x="10058400" y="12399487"/>
                </a:cubicBezTo>
                <a:cubicBezTo>
                  <a:pt x="10060207" y="12485255"/>
                  <a:pt x="9937120" y="13010889"/>
                  <a:pt x="10058400" y="13475134"/>
                </a:cubicBezTo>
                <a:cubicBezTo>
                  <a:pt x="10179680" y="13939379"/>
                  <a:pt x="10001864" y="13934941"/>
                  <a:pt x="10058400" y="14066148"/>
                </a:cubicBezTo>
                <a:cubicBezTo>
                  <a:pt x="10114936" y="14197355"/>
                  <a:pt x="10026061" y="14366662"/>
                  <a:pt x="10058400" y="14657163"/>
                </a:cubicBezTo>
                <a:cubicBezTo>
                  <a:pt x="10090739" y="14947664"/>
                  <a:pt x="10026160" y="15472639"/>
                  <a:pt x="10058400" y="15732810"/>
                </a:cubicBezTo>
                <a:cubicBezTo>
                  <a:pt x="10090640" y="15992981"/>
                  <a:pt x="10056406" y="16157627"/>
                  <a:pt x="10058400" y="16323824"/>
                </a:cubicBezTo>
                <a:cubicBezTo>
                  <a:pt x="10060394" y="16490021"/>
                  <a:pt x="10055234" y="16401475"/>
                  <a:pt x="10058400" y="16430207"/>
                </a:cubicBezTo>
                <a:cubicBezTo>
                  <a:pt x="10061566" y="16458939"/>
                  <a:pt x="10028538" y="17148192"/>
                  <a:pt x="10058400" y="17505853"/>
                </a:cubicBezTo>
                <a:cubicBezTo>
                  <a:pt x="10028538" y="17148192"/>
                  <a:pt x="10063458" y="17419303"/>
                  <a:pt x="10058400" y="17369920"/>
                </a:cubicBezTo>
                <a:cubicBezTo>
                  <a:pt x="10063458" y="17419303"/>
                  <a:pt x="10021747" y="17553621"/>
                  <a:pt x="10058400" y="17718619"/>
                </a:cubicBezTo>
                <a:cubicBezTo>
                  <a:pt x="10095053" y="17883617"/>
                  <a:pt x="10049748" y="17781382"/>
                  <a:pt x="10058400" y="17825001"/>
                </a:cubicBezTo>
                <a:cubicBezTo>
                  <a:pt x="10049748" y="17781382"/>
                  <a:pt x="10066395" y="17750635"/>
                  <a:pt x="10058400" y="17689068"/>
                </a:cubicBezTo>
                <a:cubicBezTo>
                  <a:pt x="10066395" y="17750635"/>
                  <a:pt x="10026136" y="18147071"/>
                  <a:pt x="10058400" y="18280083"/>
                </a:cubicBezTo>
                <a:cubicBezTo>
                  <a:pt x="10090664" y="18413095"/>
                  <a:pt x="9993327" y="18812422"/>
                  <a:pt x="10058400" y="19113413"/>
                </a:cubicBezTo>
                <a:cubicBezTo>
                  <a:pt x="10123473" y="19414404"/>
                  <a:pt x="10056530" y="19187470"/>
                  <a:pt x="10058400" y="19219796"/>
                </a:cubicBezTo>
                <a:cubicBezTo>
                  <a:pt x="10060270" y="19252122"/>
                  <a:pt x="10030589" y="19655356"/>
                  <a:pt x="10058400" y="19810811"/>
                </a:cubicBezTo>
                <a:cubicBezTo>
                  <a:pt x="10086211" y="19966267"/>
                  <a:pt x="10058160" y="19873351"/>
                  <a:pt x="10058400" y="19917193"/>
                </a:cubicBezTo>
                <a:cubicBezTo>
                  <a:pt x="10058640" y="19961035"/>
                  <a:pt x="9978671" y="20569482"/>
                  <a:pt x="10058400" y="20750524"/>
                </a:cubicBezTo>
                <a:cubicBezTo>
                  <a:pt x="10138129" y="20931566"/>
                  <a:pt x="10043426" y="20934878"/>
                  <a:pt x="10058400" y="21099222"/>
                </a:cubicBezTo>
                <a:cubicBezTo>
                  <a:pt x="10073374" y="21263566"/>
                  <a:pt x="10051871" y="21748464"/>
                  <a:pt x="10058400" y="21932553"/>
                </a:cubicBezTo>
                <a:cubicBezTo>
                  <a:pt x="10064929" y="22116642"/>
                  <a:pt x="10008252" y="22449497"/>
                  <a:pt x="10058400" y="22765884"/>
                </a:cubicBezTo>
                <a:cubicBezTo>
                  <a:pt x="10008252" y="22449497"/>
                  <a:pt x="10058769" y="22676921"/>
                  <a:pt x="10058400" y="22629950"/>
                </a:cubicBezTo>
                <a:cubicBezTo>
                  <a:pt x="10058769" y="22676921"/>
                  <a:pt x="9990919" y="23344859"/>
                  <a:pt x="10058400" y="23705597"/>
                </a:cubicBezTo>
                <a:cubicBezTo>
                  <a:pt x="9990919" y="23344859"/>
                  <a:pt x="10060525" y="23622156"/>
                  <a:pt x="10058400" y="23569664"/>
                </a:cubicBezTo>
                <a:cubicBezTo>
                  <a:pt x="10056275" y="23517172"/>
                  <a:pt x="10072884" y="23475114"/>
                  <a:pt x="10058400" y="23433730"/>
                </a:cubicBezTo>
                <a:cubicBezTo>
                  <a:pt x="10072884" y="23475114"/>
                  <a:pt x="10055302" y="24017969"/>
                  <a:pt x="10058400" y="24231600"/>
                </a:cubicBezTo>
                <a:cubicBezTo>
                  <a:pt x="9795992" y="24301749"/>
                  <a:pt x="9585545" y="24203442"/>
                  <a:pt x="9466729" y="24231600"/>
                </a:cubicBezTo>
                <a:cubicBezTo>
                  <a:pt x="9347913" y="24259758"/>
                  <a:pt x="9187482" y="24200736"/>
                  <a:pt x="9076227" y="24231600"/>
                </a:cubicBezTo>
                <a:cubicBezTo>
                  <a:pt x="8964972" y="24262464"/>
                  <a:pt x="8808013" y="24204120"/>
                  <a:pt x="8685724" y="24231600"/>
                </a:cubicBezTo>
                <a:cubicBezTo>
                  <a:pt x="8563435" y="24259080"/>
                  <a:pt x="8134797" y="24217564"/>
                  <a:pt x="7892886" y="24231600"/>
                </a:cubicBezTo>
                <a:cubicBezTo>
                  <a:pt x="7650975" y="24245636"/>
                  <a:pt x="7419559" y="24163426"/>
                  <a:pt x="7301215" y="24231600"/>
                </a:cubicBezTo>
                <a:cubicBezTo>
                  <a:pt x="7182871" y="24299774"/>
                  <a:pt x="7090649" y="24215310"/>
                  <a:pt x="7011296" y="24231600"/>
                </a:cubicBezTo>
                <a:cubicBezTo>
                  <a:pt x="6931943" y="24247890"/>
                  <a:pt x="6593992" y="24164165"/>
                  <a:pt x="6319042" y="24231600"/>
                </a:cubicBezTo>
                <a:cubicBezTo>
                  <a:pt x="6044092" y="24299035"/>
                  <a:pt x="5727180" y="24179374"/>
                  <a:pt x="5526203" y="24231600"/>
                </a:cubicBezTo>
                <a:cubicBezTo>
                  <a:pt x="5325226" y="24283826"/>
                  <a:pt x="5080751" y="24218578"/>
                  <a:pt x="4934533" y="24231600"/>
                </a:cubicBezTo>
                <a:cubicBezTo>
                  <a:pt x="4788315" y="24244622"/>
                  <a:pt x="4754373" y="24230325"/>
                  <a:pt x="4644614" y="24231600"/>
                </a:cubicBezTo>
                <a:cubicBezTo>
                  <a:pt x="4534855" y="24232875"/>
                  <a:pt x="4185834" y="24189894"/>
                  <a:pt x="3851776" y="24231600"/>
                </a:cubicBezTo>
                <a:cubicBezTo>
                  <a:pt x="3517718" y="24273306"/>
                  <a:pt x="3647160" y="24198398"/>
                  <a:pt x="3561857" y="24231600"/>
                </a:cubicBezTo>
                <a:cubicBezTo>
                  <a:pt x="3476554" y="24264802"/>
                  <a:pt x="3129026" y="24205949"/>
                  <a:pt x="2869602" y="24231600"/>
                </a:cubicBezTo>
                <a:cubicBezTo>
                  <a:pt x="2610178" y="24257251"/>
                  <a:pt x="2420500" y="24183374"/>
                  <a:pt x="2277932" y="24231600"/>
                </a:cubicBezTo>
                <a:cubicBezTo>
                  <a:pt x="2135364" y="24279826"/>
                  <a:pt x="1968831" y="24197079"/>
                  <a:pt x="1786845" y="24231600"/>
                </a:cubicBezTo>
                <a:cubicBezTo>
                  <a:pt x="1604859" y="24266121"/>
                  <a:pt x="1512504" y="24183184"/>
                  <a:pt x="1295759" y="24231600"/>
                </a:cubicBezTo>
                <a:cubicBezTo>
                  <a:pt x="1079014" y="24280016"/>
                  <a:pt x="1080010" y="24211415"/>
                  <a:pt x="1005840" y="24231600"/>
                </a:cubicBezTo>
                <a:cubicBezTo>
                  <a:pt x="931670" y="24251785"/>
                  <a:pt x="228880" y="24119766"/>
                  <a:pt x="0" y="24231600"/>
                </a:cubicBezTo>
                <a:cubicBezTo>
                  <a:pt x="4307" y="24297025"/>
                  <a:pt x="-206" y="24318908"/>
                  <a:pt x="0" y="24367533"/>
                </a:cubicBezTo>
                <a:cubicBezTo>
                  <a:pt x="206" y="24416158"/>
                  <a:pt x="-11662" y="24473475"/>
                  <a:pt x="0" y="24503467"/>
                </a:cubicBezTo>
                <a:cubicBezTo>
                  <a:pt x="-11662" y="24473475"/>
                  <a:pt x="25498" y="23959241"/>
                  <a:pt x="0" y="23427820"/>
                </a:cubicBezTo>
                <a:cubicBezTo>
                  <a:pt x="-25498" y="22896399"/>
                  <a:pt x="66078" y="22828526"/>
                  <a:pt x="0" y="22594489"/>
                </a:cubicBezTo>
                <a:cubicBezTo>
                  <a:pt x="-66078" y="22360452"/>
                  <a:pt x="35822" y="22383814"/>
                  <a:pt x="0" y="22245791"/>
                </a:cubicBezTo>
                <a:cubicBezTo>
                  <a:pt x="-35822" y="22107768"/>
                  <a:pt x="31658" y="22044164"/>
                  <a:pt x="0" y="21897092"/>
                </a:cubicBezTo>
                <a:cubicBezTo>
                  <a:pt x="-31658" y="21750020"/>
                  <a:pt x="99495" y="21331860"/>
                  <a:pt x="0" y="21063762"/>
                </a:cubicBezTo>
                <a:cubicBezTo>
                  <a:pt x="-99495" y="20795664"/>
                  <a:pt x="54452" y="20593781"/>
                  <a:pt x="0" y="20230431"/>
                </a:cubicBezTo>
                <a:cubicBezTo>
                  <a:pt x="-54452" y="19867081"/>
                  <a:pt x="50869" y="19761359"/>
                  <a:pt x="0" y="19639416"/>
                </a:cubicBezTo>
                <a:cubicBezTo>
                  <a:pt x="50869" y="19761359"/>
                  <a:pt x="-14330" y="19743939"/>
                  <a:pt x="0" y="19775350"/>
                </a:cubicBezTo>
                <a:cubicBezTo>
                  <a:pt x="-14330" y="19743939"/>
                  <a:pt x="111114" y="18971019"/>
                  <a:pt x="0" y="18699703"/>
                </a:cubicBezTo>
                <a:cubicBezTo>
                  <a:pt x="-111114" y="18428387"/>
                  <a:pt x="20129" y="18272639"/>
                  <a:pt x="0" y="18108688"/>
                </a:cubicBezTo>
                <a:cubicBezTo>
                  <a:pt x="-20129" y="17944738"/>
                  <a:pt x="4887" y="17759752"/>
                  <a:pt x="0" y="17517674"/>
                </a:cubicBezTo>
                <a:cubicBezTo>
                  <a:pt x="4887" y="17759752"/>
                  <a:pt x="-11265" y="17621858"/>
                  <a:pt x="0" y="17653607"/>
                </a:cubicBezTo>
                <a:cubicBezTo>
                  <a:pt x="-11265" y="17621858"/>
                  <a:pt x="870" y="17591844"/>
                  <a:pt x="0" y="17547224"/>
                </a:cubicBezTo>
                <a:cubicBezTo>
                  <a:pt x="-870" y="17502604"/>
                  <a:pt x="39013" y="16812241"/>
                  <a:pt x="0" y="16471578"/>
                </a:cubicBezTo>
                <a:cubicBezTo>
                  <a:pt x="-39013" y="16130915"/>
                  <a:pt x="9893" y="16393474"/>
                  <a:pt x="0" y="16365195"/>
                </a:cubicBezTo>
                <a:cubicBezTo>
                  <a:pt x="9893" y="16393474"/>
                  <a:pt x="-1284" y="16443702"/>
                  <a:pt x="0" y="16501129"/>
                </a:cubicBezTo>
                <a:cubicBezTo>
                  <a:pt x="1284" y="16558556"/>
                  <a:pt x="-5637" y="16580752"/>
                  <a:pt x="0" y="16637062"/>
                </a:cubicBezTo>
                <a:cubicBezTo>
                  <a:pt x="-5637" y="16580752"/>
                  <a:pt x="11111" y="16263514"/>
                  <a:pt x="0" y="16046047"/>
                </a:cubicBezTo>
                <a:cubicBezTo>
                  <a:pt x="-11111" y="15828580"/>
                  <a:pt x="39289" y="15229977"/>
                  <a:pt x="0" y="14970401"/>
                </a:cubicBezTo>
                <a:cubicBezTo>
                  <a:pt x="-39289" y="14710825"/>
                  <a:pt x="10960" y="14900928"/>
                  <a:pt x="0" y="14864018"/>
                </a:cubicBezTo>
                <a:cubicBezTo>
                  <a:pt x="-10960" y="14827108"/>
                  <a:pt x="36758" y="14659856"/>
                  <a:pt x="0" y="14515319"/>
                </a:cubicBezTo>
                <a:cubicBezTo>
                  <a:pt x="-36758" y="14370782"/>
                  <a:pt x="46604" y="14049412"/>
                  <a:pt x="0" y="13924305"/>
                </a:cubicBezTo>
                <a:cubicBezTo>
                  <a:pt x="-46604" y="13799198"/>
                  <a:pt x="11679" y="13266585"/>
                  <a:pt x="0" y="12848658"/>
                </a:cubicBezTo>
                <a:cubicBezTo>
                  <a:pt x="-11679" y="12430731"/>
                  <a:pt x="40669" y="12495181"/>
                  <a:pt x="0" y="12257644"/>
                </a:cubicBezTo>
                <a:cubicBezTo>
                  <a:pt x="-40669" y="12020107"/>
                  <a:pt x="6469" y="12177397"/>
                  <a:pt x="0" y="12151261"/>
                </a:cubicBezTo>
                <a:cubicBezTo>
                  <a:pt x="-6469" y="12125125"/>
                  <a:pt x="2324" y="12072262"/>
                  <a:pt x="0" y="12044878"/>
                </a:cubicBezTo>
                <a:cubicBezTo>
                  <a:pt x="-2324" y="12017494"/>
                  <a:pt x="25141" y="11850835"/>
                  <a:pt x="0" y="11696180"/>
                </a:cubicBezTo>
                <a:cubicBezTo>
                  <a:pt x="-25141" y="11541525"/>
                  <a:pt x="7602" y="11631560"/>
                  <a:pt x="0" y="11589797"/>
                </a:cubicBezTo>
                <a:cubicBezTo>
                  <a:pt x="7602" y="11631560"/>
                  <a:pt x="-8316" y="11691494"/>
                  <a:pt x="0" y="11725730"/>
                </a:cubicBezTo>
                <a:cubicBezTo>
                  <a:pt x="-8316" y="11691494"/>
                  <a:pt x="5609" y="11660794"/>
                  <a:pt x="0" y="11619348"/>
                </a:cubicBezTo>
                <a:cubicBezTo>
                  <a:pt x="-5609" y="11577902"/>
                  <a:pt x="61327" y="11199144"/>
                  <a:pt x="0" y="11028333"/>
                </a:cubicBezTo>
                <a:cubicBezTo>
                  <a:pt x="61327" y="11199144"/>
                  <a:pt x="-745" y="11111838"/>
                  <a:pt x="0" y="11164266"/>
                </a:cubicBezTo>
                <a:cubicBezTo>
                  <a:pt x="-745" y="11111838"/>
                  <a:pt x="35226" y="10604073"/>
                  <a:pt x="0" y="10330936"/>
                </a:cubicBezTo>
                <a:cubicBezTo>
                  <a:pt x="-35226" y="10057799"/>
                  <a:pt x="10740" y="10271481"/>
                  <a:pt x="0" y="10224553"/>
                </a:cubicBezTo>
                <a:cubicBezTo>
                  <a:pt x="-10740" y="10177625"/>
                  <a:pt x="9826" y="10154422"/>
                  <a:pt x="0" y="10118171"/>
                </a:cubicBezTo>
                <a:cubicBezTo>
                  <a:pt x="-9826" y="10081920"/>
                  <a:pt x="18965" y="9925873"/>
                  <a:pt x="0" y="9769472"/>
                </a:cubicBezTo>
                <a:cubicBezTo>
                  <a:pt x="-18965" y="9613071"/>
                  <a:pt x="23863" y="9296091"/>
                  <a:pt x="0" y="8936141"/>
                </a:cubicBezTo>
                <a:cubicBezTo>
                  <a:pt x="-23863" y="8576191"/>
                  <a:pt x="32730" y="8506915"/>
                  <a:pt x="0" y="8345127"/>
                </a:cubicBezTo>
                <a:cubicBezTo>
                  <a:pt x="32730" y="8506915"/>
                  <a:pt x="-2286" y="8427050"/>
                  <a:pt x="0" y="8481060"/>
                </a:cubicBezTo>
                <a:cubicBezTo>
                  <a:pt x="-2286" y="8427050"/>
                  <a:pt x="54834" y="7914135"/>
                  <a:pt x="0" y="7405413"/>
                </a:cubicBezTo>
                <a:cubicBezTo>
                  <a:pt x="-54834" y="6896691"/>
                  <a:pt x="6193" y="7322095"/>
                  <a:pt x="0" y="7299031"/>
                </a:cubicBezTo>
                <a:cubicBezTo>
                  <a:pt x="-6193" y="7275967"/>
                  <a:pt x="52603" y="6950010"/>
                  <a:pt x="0" y="6708016"/>
                </a:cubicBezTo>
                <a:cubicBezTo>
                  <a:pt x="-52603" y="6466023"/>
                  <a:pt x="33797" y="6272031"/>
                  <a:pt x="0" y="6117001"/>
                </a:cubicBezTo>
                <a:cubicBezTo>
                  <a:pt x="-33797" y="5961971"/>
                  <a:pt x="22870" y="5437685"/>
                  <a:pt x="0" y="5041355"/>
                </a:cubicBezTo>
                <a:cubicBezTo>
                  <a:pt x="22870" y="5437685"/>
                  <a:pt x="-11028" y="5119743"/>
                  <a:pt x="0" y="5177288"/>
                </a:cubicBezTo>
                <a:cubicBezTo>
                  <a:pt x="11028" y="5234833"/>
                  <a:pt x="-9530" y="5271987"/>
                  <a:pt x="0" y="5313222"/>
                </a:cubicBezTo>
                <a:cubicBezTo>
                  <a:pt x="-9530" y="5271987"/>
                  <a:pt x="1691" y="5246297"/>
                  <a:pt x="0" y="5206839"/>
                </a:cubicBezTo>
                <a:cubicBezTo>
                  <a:pt x="-1691" y="5167381"/>
                  <a:pt x="37158" y="4957004"/>
                  <a:pt x="0" y="4858140"/>
                </a:cubicBezTo>
                <a:cubicBezTo>
                  <a:pt x="-37158" y="4759276"/>
                  <a:pt x="16694" y="4593175"/>
                  <a:pt x="0" y="4509442"/>
                </a:cubicBezTo>
                <a:cubicBezTo>
                  <a:pt x="-16694" y="4425709"/>
                  <a:pt x="7557" y="4106184"/>
                  <a:pt x="0" y="3918427"/>
                </a:cubicBezTo>
                <a:cubicBezTo>
                  <a:pt x="-7557" y="3730670"/>
                  <a:pt x="74745" y="3438671"/>
                  <a:pt x="0" y="3085096"/>
                </a:cubicBezTo>
                <a:cubicBezTo>
                  <a:pt x="-74745" y="2731521"/>
                  <a:pt x="30276" y="2650956"/>
                  <a:pt x="0" y="2251766"/>
                </a:cubicBezTo>
                <a:cubicBezTo>
                  <a:pt x="-30276" y="1852576"/>
                  <a:pt x="15187" y="1618292"/>
                  <a:pt x="0" y="1418435"/>
                </a:cubicBezTo>
                <a:cubicBezTo>
                  <a:pt x="-15187" y="1218578"/>
                  <a:pt x="9317" y="358919"/>
                  <a:pt x="0" y="0"/>
                </a:cubicBezTo>
                <a:close/>
              </a:path>
              <a:path w="10058400" h="24231600" stroke="0" extrusionOk="0">
                <a:moveTo>
                  <a:pt x="0" y="0"/>
                </a:moveTo>
                <a:cubicBezTo>
                  <a:pt x="137032" y="-33650"/>
                  <a:pt x="222927" y="12654"/>
                  <a:pt x="289919" y="0"/>
                </a:cubicBezTo>
                <a:cubicBezTo>
                  <a:pt x="356911" y="-12654"/>
                  <a:pt x="455443" y="31386"/>
                  <a:pt x="579837" y="0"/>
                </a:cubicBezTo>
                <a:cubicBezTo>
                  <a:pt x="704231" y="-31386"/>
                  <a:pt x="938806" y="51295"/>
                  <a:pt x="1171508" y="0"/>
                </a:cubicBezTo>
                <a:cubicBezTo>
                  <a:pt x="1404210" y="-51295"/>
                  <a:pt x="1550808" y="23747"/>
                  <a:pt x="1863762" y="0"/>
                </a:cubicBezTo>
                <a:cubicBezTo>
                  <a:pt x="2176716" y="-23747"/>
                  <a:pt x="2012755" y="29190"/>
                  <a:pt x="2153681" y="0"/>
                </a:cubicBezTo>
                <a:cubicBezTo>
                  <a:pt x="2294607" y="-29190"/>
                  <a:pt x="2712035" y="82520"/>
                  <a:pt x="2946520" y="0"/>
                </a:cubicBezTo>
                <a:cubicBezTo>
                  <a:pt x="3181005" y="-82520"/>
                  <a:pt x="3290649" y="3100"/>
                  <a:pt x="3437606" y="0"/>
                </a:cubicBezTo>
                <a:cubicBezTo>
                  <a:pt x="3584563" y="-3100"/>
                  <a:pt x="3741135" y="39732"/>
                  <a:pt x="3928693" y="0"/>
                </a:cubicBezTo>
                <a:cubicBezTo>
                  <a:pt x="4116251" y="-39732"/>
                  <a:pt x="4105554" y="5557"/>
                  <a:pt x="4218611" y="0"/>
                </a:cubicBezTo>
                <a:cubicBezTo>
                  <a:pt x="4331668" y="-5557"/>
                  <a:pt x="4398976" y="15607"/>
                  <a:pt x="4508530" y="0"/>
                </a:cubicBezTo>
                <a:cubicBezTo>
                  <a:pt x="4618084" y="-15607"/>
                  <a:pt x="4760582" y="24944"/>
                  <a:pt x="4999616" y="0"/>
                </a:cubicBezTo>
                <a:cubicBezTo>
                  <a:pt x="5238650" y="-24944"/>
                  <a:pt x="5150746" y="17867"/>
                  <a:pt x="5289535" y="0"/>
                </a:cubicBezTo>
                <a:cubicBezTo>
                  <a:pt x="5428324" y="-17867"/>
                  <a:pt x="5539009" y="11744"/>
                  <a:pt x="5780622" y="0"/>
                </a:cubicBezTo>
                <a:cubicBezTo>
                  <a:pt x="6022235" y="-11744"/>
                  <a:pt x="6201096" y="48382"/>
                  <a:pt x="6372292" y="0"/>
                </a:cubicBezTo>
                <a:cubicBezTo>
                  <a:pt x="6543488" y="-48382"/>
                  <a:pt x="6574757" y="15094"/>
                  <a:pt x="6662211" y="0"/>
                </a:cubicBezTo>
                <a:cubicBezTo>
                  <a:pt x="6749665" y="-15094"/>
                  <a:pt x="7007893" y="51724"/>
                  <a:pt x="7253881" y="0"/>
                </a:cubicBezTo>
                <a:cubicBezTo>
                  <a:pt x="7499869" y="-51724"/>
                  <a:pt x="7406353" y="31287"/>
                  <a:pt x="7543800" y="0"/>
                </a:cubicBezTo>
                <a:cubicBezTo>
                  <a:pt x="7681247" y="-31287"/>
                  <a:pt x="7908294" y="4730"/>
                  <a:pt x="8034887" y="0"/>
                </a:cubicBezTo>
                <a:cubicBezTo>
                  <a:pt x="8161480" y="-4730"/>
                  <a:pt x="8382141" y="37394"/>
                  <a:pt x="8727141" y="0"/>
                </a:cubicBezTo>
                <a:cubicBezTo>
                  <a:pt x="9072141" y="-37394"/>
                  <a:pt x="9287673" y="4841"/>
                  <a:pt x="9519980" y="0"/>
                </a:cubicBezTo>
                <a:cubicBezTo>
                  <a:pt x="9752287" y="-4841"/>
                  <a:pt x="9870901" y="24453"/>
                  <a:pt x="10058400" y="0"/>
                </a:cubicBezTo>
                <a:cubicBezTo>
                  <a:pt x="10108112" y="229669"/>
                  <a:pt x="10000045" y="402767"/>
                  <a:pt x="10058400" y="591015"/>
                </a:cubicBezTo>
                <a:cubicBezTo>
                  <a:pt x="10116755" y="779263"/>
                  <a:pt x="10041210" y="769684"/>
                  <a:pt x="10058400" y="939713"/>
                </a:cubicBezTo>
                <a:cubicBezTo>
                  <a:pt x="10075590" y="1109742"/>
                  <a:pt x="10046310" y="1009143"/>
                  <a:pt x="10058400" y="1046096"/>
                </a:cubicBezTo>
                <a:cubicBezTo>
                  <a:pt x="10070490" y="1083049"/>
                  <a:pt x="10025773" y="1232590"/>
                  <a:pt x="10058400" y="1394795"/>
                </a:cubicBezTo>
                <a:cubicBezTo>
                  <a:pt x="10091027" y="1557000"/>
                  <a:pt x="10056846" y="1752540"/>
                  <a:pt x="10058400" y="1985809"/>
                </a:cubicBezTo>
                <a:cubicBezTo>
                  <a:pt x="10059954" y="2219078"/>
                  <a:pt x="10044825" y="2760496"/>
                  <a:pt x="10058400" y="3061456"/>
                </a:cubicBezTo>
                <a:cubicBezTo>
                  <a:pt x="10071975" y="3362416"/>
                  <a:pt x="10044313" y="3323220"/>
                  <a:pt x="10058400" y="3410154"/>
                </a:cubicBezTo>
                <a:cubicBezTo>
                  <a:pt x="10044313" y="3323220"/>
                  <a:pt x="10058806" y="3338988"/>
                  <a:pt x="10058400" y="3274221"/>
                </a:cubicBezTo>
                <a:cubicBezTo>
                  <a:pt x="10057994" y="3209454"/>
                  <a:pt x="10069908" y="3201726"/>
                  <a:pt x="10058400" y="3138288"/>
                </a:cubicBezTo>
                <a:cubicBezTo>
                  <a:pt x="10069908" y="3201726"/>
                  <a:pt x="10023644" y="3399500"/>
                  <a:pt x="10058400" y="3486986"/>
                </a:cubicBezTo>
                <a:cubicBezTo>
                  <a:pt x="10093156" y="3574472"/>
                  <a:pt x="10047687" y="3555524"/>
                  <a:pt x="10058400" y="3593369"/>
                </a:cubicBezTo>
                <a:cubicBezTo>
                  <a:pt x="10047687" y="3555524"/>
                  <a:pt x="10067502" y="3489779"/>
                  <a:pt x="10058400" y="3457436"/>
                </a:cubicBezTo>
                <a:cubicBezTo>
                  <a:pt x="10067502" y="3489779"/>
                  <a:pt x="9929567" y="4301692"/>
                  <a:pt x="10058400" y="4533082"/>
                </a:cubicBezTo>
                <a:cubicBezTo>
                  <a:pt x="10187233" y="4764472"/>
                  <a:pt x="9981980" y="5328201"/>
                  <a:pt x="10058400" y="5608729"/>
                </a:cubicBezTo>
                <a:cubicBezTo>
                  <a:pt x="10134820" y="5889257"/>
                  <a:pt x="10048149" y="6395123"/>
                  <a:pt x="10058400" y="6684376"/>
                </a:cubicBezTo>
                <a:cubicBezTo>
                  <a:pt x="10068651" y="6973629"/>
                  <a:pt x="10032052" y="6927239"/>
                  <a:pt x="10058400" y="7033074"/>
                </a:cubicBezTo>
                <a:cubicBezTo>
                  <a:pt x="10032052" y="6927239"/>
                  <a:pt x="10060770" y="6956921"/>
                  <a:pt x="10058400" y="6897141"/>
                </a:cubicBezTo>
                <a:cubicBezTo>
                  <a:pt x="10060770" y="6956921"/>
                  <a:pt x="10041111" y="7073659"/>
                  <a:pt x="10058400" y="7245839"/>
                </a:cubicBezTo>
                <a:cubicBezTo>
                  <a:pt x="10075689" y="7418019"/>
                  <a:pt x="10047887" y="7308671"/>
                  <a:pt x="10058400" y="7352222"/>
                </a:cubicBezTo>
                <a:cubicBezTo>
                  <a:pt x="10068913" y="7395773"/>
                  <a:pt x="10008191" y="7904094"/>
                  <a:pt x="10058400" y="8427869"/>
                </a:cubicBezTo>
                <a:cubicBezTo>
                  <a:pt x="10108609" y="8951644"/>
                  <a:pt x="10037211" y="8612361"/>
                  <a:pt x="10058400" y="8776567"/>
                </a:cubicBezTo>
                <a:cubicBezTo>
                  <a:pt x="10079589" y="8940773"/>
                  <a:pt x="10035868" y="9282230"/>
                  <a:pt x="10058400" y="9609898"/>
                </a:cubicBezTo>
                <a:cubicBezTo>
                  <a:pt x="10080932" y="9937566"/>
                  <a:pt x="10009594" y="10033473"/>
                  <a:pt x="10058400" y="10200913"/>
                </a:cubicBezTo>
                <a:cubicBezTo>
                  <a:pt x="10107206" y="10368353"/>
                  <a:pt x="10029595" y="10457243"/>
                  <a:pt x="10058400" y="10549611"/>
                </a:cubicBezTo>
                <a:cubicBezTo>
                  <a:pt x="10087205" y="10641979"/>
                  <a:pt x="10031011" y="11323065"/>
                  <a:pt x="10058400" y="11625258"/>
                </a:cubicBezTo>
                <a:cubicBezTo>
                  <a:pt x="10031011" y="11323065"/>
                  <a:pt x="10061290" y="11540953"/>
                  <a:pt x="10058400" y="11489324"/>
                </a:cubicBezTo>
                <a:cubicBezTo>
                  <a:pt x="10061290" y="11540953"/>
                  <a:pt x="10055382" y="11685571"/>
                  <a:pt x="10058400" y="11838023"/>
                </a:cubicBezTo>
                <a:cubicBezTo>
                  <a:pt x="10061418" y="11990475"/>
                  <a:pt x="10038710" y="12383115"/>
                  <a:pt x="10058400" y="12913670"/>
                </a:cubicBezTo>
                <a:cubicBezTo>
                  <a:pt x="10038710" y="12383115"/>
                  <a:pt x="10070463" y="12825245"/>
                  <a:pt x="10058400" y="12777736"/>
                </a:cubicBezTo>
                <a:cubicBezTo>
                  <a:pt x="10046337" y="12730227"/>
                  <a:pt x="10063462" y="12707761"/>
                  <a:pt x="10058400" y="12641803"/>
                </a:cubicBezTo>
                <a:cubicBezTo>
                  <a:pt x="10063462" y="12707761"/>
                  <a:pt x="10045371" y="12983418"/>
                  <a:pt x="10058400" y="13232818"/>
                </a:cubicBezTo>
                <a:cubicBezTo>
                  <a:pt x="10071429" y="13482219"/>
                  <a:pt x="10022034" y="13427108"/>
                  <a:pt x="10058400" y="13581516"/>
                </a:cubicBezTo>
                <a:cubicBezTo>
                  <a:pt x="10022034" y="13427108"/>
                  <a:pt x="10065569" y="13509104"/>
                  <a:pt x="10058400" y="13445583"/>
                </a:cubicBezTo>
                <a:cubicBezTo>
                  <a:pt x="10065569" y="13509104"/>
                  <a:pt x="10053977" y="13773747"/>
                  <a:pt x="10058400" y="14036598"/>
                </a:cubicBezTo>
                <a:cubicBezTo>
                  <a:pt x="10053977" y="13773747"/>
                  <a:pt x="10069361" y="13937267"/>
                  <a:pt x="10058400" y="13900664"/>
                </a:cubicBezTo>
                <a:cubicBezTo>
                  <a:pt x="10047439" y="13864061"/>
                  <a:pt x="10072208" y="13806547"/>
                  <a:pt x="10058400" y="13764731"/>
                </a:cubicBezTo>
                <a:cubicBezTo>
                  <a:pt x="10044592" y="13722915"/>
                  <a:pt x="10066519" y="13679090"/>
                  <a:pt x="10058400" y="13628797"/>
                </a:cubicBezTo>
                <a:cubicBezTo>
                  <a:pt x="10066519" y="13679090"/>
                  <a:pt x="9989542" y="14218457"/>
                  <a:pt x="10058400" y="14462128"/>
                </a:cubicBezTo>
                <a:cubicBezTo>
                  <a:pt x="9989542" y="14218457"/>
                  <a:pt x="10069830" y="14378738"/>
                  <a:pt x="10058400" y="14326195"/>
                </a:cubicBezTo>
                <a:cubicBezTo>
                  <a:pt x="10046970" y="14273652"/>
                  <a:pt x="10073706" y="14250277"/>
                  <a:pt x="10058400" y="14190261"/>
                </a:cubicBezTo>
                <a:cubicBezTo>
                  <a:pt x="10043094" y="14130245"/>
                  <a:pt x="10069722" y="14113994"/>
                  <a:pt x="10058400" y="14054328"/>
                </a:cubicBezTo>
                <a:cubicBezTo>
                  <a:pt x="10047078" y="13994662"/>
                  <a:pt x="10067914" y="13982610"/>
                  <a:pt x="10058400" y="13918395"/>
                </a:cubicBezTo>
                <a:cubicBezTo>
                  <a:pt x="10067914" y="13982610"/>
                  <a:pt x="10029832" y="14193713"/>
                  <a:pt x="10058400" y="14267093"/>
                </a:cubicBezTo>
                <a:cubicBezTo>
                  <a:pt x="10086968" y="14340473"/>
                  <a:pt x="9995836" y="14848084"/>
                  <a:pt x="10058400" y="15342740"/>
                </a:cubicBezTo>
                <a:cubicBezTo>
                  <a:pt x="10120964" y="15837396"/>
                  <a:pt x="9937325" y="16080911"/>
                  <a:pt x="10058400" y="16418387"/>
                </a:cubicBezTo>
                <a:cubicBezTo>
                  <a:pt x="9937325" y="16080911"/>
                  <a:pt x="10074676" y="16324726"/>
                  <a:pt x="10058400" y="16282453"/>
                </a:cubicBezTo>
                <a:cubicBezTo>
                  <a:pt x="10074676" y="16324726"/>
                  <a:pt x="10045525" y="16559584"/>
                  <a:pt x="10058400" y="16631152"/>
                </a:cubicBezTo>
                <a:cubicBezTo>
                  <a:pt x="10071275" y="16702720"/>
                  <a:pt x="9997716" y="17266084"/>
                  <a:pt x="10058400" y="17464482"/>
                </a:cubicBezTo>
                <a:cubicBezTo>
                  <a:pt x="10119084" y="17662880"/>
                  <a:pt x="10002868" y="17820277"/>
                  <a:pt x="10058400" y="18055497"/>
                </a:cubicBezTo>
                <a:cubicBezTo>
                  <a:pt x="10113932" y="18290717"/>
                  <a:pt x="10011458" y="18352515"/>
                  <a:pt x="10058400" y="18646512"/>
                </a:cubicBezTo>
                <a:cubicBezTo>
                  <a:pt x="10105342" y="18940509"/>
                  <a:pt x="10049711" y="18903615"/>
                  <a:pt x="10058400" y="18995210"/>
                </a:cubicBezTo>
                <a:cubicBezTo>
                  <a:pt x="10067089" y="19086805"/>
                  <a:pt x="10053877" y="19400231"/>
                  <a:pt x="10058400" y="19586225"/>
                </a:cubicBezTo>
                <a:cubicBezTo>
                  <a:pt x="10062923" y="19772219"/>
                  <a:pt x="10016161" y="20002795"/>
                  <a:pt x="10058400" y="20177240"/>
                </a:cubicBezTo>
                <a:cubicBezTo>
                  <a:pt x="10100639" y="20351686"/>
                  <a:pt x="10053053" y="20243259"/>
                  <a:pt x="10058400" y="20283622"/>
                </a:cubicBezTo>
                <a:cubicBezTo>
                  <a:pt x="10053053" y="20243259"/>
                  <a:pt x="10072273" y="20181761"/>
                  <a:pt x="10058400" y="20147689"/>
                </a:cubicBezTo>
                <a:cubicBezTo>
                  <a:pt x="10072273" y="20181761"/>
                  <a:pt x="10029007" y="20755075"/>
                  <a:pt x="10058400" y="21223336"/>
                </a:cubicBezTo>
                <a:cubicBezTo>
                  <a:pt x="10087793" y="21691597"/>
                  <a:pt x="10048352" y="21288458"/>
                  <a:pt x="10058400" y="21329718"/>
                </a:cubicBezTo>
                <a:cubicBezTo>
                  <a:pt x="10068448" y="21370978"/>
                  <a:pt x="9998858" y="21972080"/>
                  <a:pt x="10058400" y="22163049"/>
                </a:cubicBezTo>
                <a:cubicBezTo>
                  <a:pt x="10117942" y="22354018"/>
                  <a:pt x="10029658" y="22416455"/>
                  <a:pt x="10058400" y="22511747"/>
                </a:cubicBezTo>
                <a:cubicBezTo>
                  <a:pt x="10087142" y="22607039"/>
                  <a:pt x="10049434" y="22691830"/>
                  <a:pt x="10058400" y="22860446"/>
                </a:cubicBezTo>
                <a:cubicBezTo>
                  <a:pt x="10067366" y="23029062"/>
                  <a:pt x="10047321" y="23117943"/>
                  <a:pt x="10058400" y="23209145"/>
                </a:cubicBezTo>
                <a:cubicBezTo>
                  <a:pt x="10069479" y="23300347"/>
                  <a:pt x="10054287" y="23267656"/>
                  <a:pt x="10058400" y="23315527"/>
                </a:cubicBezTo>
                <a:cubicBezTo>
                  <a:pt x="10062513" y="23363398"/>
                  <a:pt x="10015713" y="23891165"/>
                  <a:pt x="10058400" y="24231600"/>
                </a:cubicBezTo>
                <a:cubicBezTo>
                  <a:pt x="9918005" y="24243581"/>
                  <a:pt x="9783071" y="24206474"/>
                  <a:pt x="9667897" y="24231600"/>
                </a:cubicBezTo>
                <a:cubicBezTo>
                  <a:pt x="9552723" y="24256726"/>
                  <a:pt x="9454949" y="24227976"/>
                  <a:pt x="9377979" y="24231600"/>
                </a:cubicBezTo>
                <a:cubicBezTo>
                  <a:pt x="9301009" y="24235224"/>
                  <a:pt x="8934963" y="24150868"/>
                  <a:pt x="8585140" y="24231600"/>
                </a:cubicBezTo>
                <a:cubicBezTo>
                  <a:pt x="8235317" y="24312332"/>
                  <a:pt x="8065699" y="24137292"/>
                  <a:pt x="7792302" y="24231600"/>
                </a:cubicBezTo>
                <a:cubicBezTo>
                  <a:pt x="7518905" y="24325908"/>
                  <a:pt x="7590298" y="24215520"/>
                  <a:pt x="7502383" y="24231600"/>
                </a:cubicBezTo>
                <a:cubicBezTo>
                  <a:pt x="7414468" y="24247680"/>
                  <a:pt x="6957285" y="24159813"/>
                  <a:pt x="6810128" y="24231600"/>
                </a:cubicBezTo>
                <a:cubicBezTo>
                  <a:pt x="6662971" y="24303387"/>
                  <a:pt x="6500810" y="24221730"/>
                  <a:pt x="6419626" y="24231600"/>
                </a:cubicBezTo>
                <a:cubicBezTo>
                  <a:pt x="6338442" y="24241470"/>
                  <a:pt x="6198233" y="24196415"/>
                  <a:pt x="6029123" y="24231600"/>
                </a:cubicBezTo>
                <a:cubicBezTo>
                  <a:pt x="5860013" y="24266785"/>
                  <a:pt x="5568181" y="24225366"/>
                  <a:pt x="5236285" y="24231600"/>
                </a:cubicBezTo>
                <a:cubicBezTo>
                  <a:pt x="4904389" y="24237834"/>
                  <a:pt x="4921633" y="24177633"/>
                  <a:pt x="4644614" y="24231600"/>
                </a:cubicBezTo>
                <a:cubicBezTo>
                  <a:pt x="4367595" y="24285567"/>
                  <a:pt x="4313540" y="24183183"/>
                  <a:pt x="4052944" y="24231600"/>
                </a:cubicBezTo>
                <a:cubicBezTo>
                  <a:pt x="3792348" y="24280017"/>
                  <a:pt x="3681627" y="24173970"/>
                  <a:pt x="3461273" y="24231600"/>
                </a:cubicBezTo>
                <a:cubicBezTo>
                  <a:pt x="3240919" y="24289230"/>
                  <a:pt x="2965666" y="24139362"/>
                  <a:pt x="2668434" y="24231600"/>
                </a:cubicBezTo>
                <a:cubicBezTo>
                  <a:pt x="2371202" y="24323838"/>
                  <a:pt x="2388413" y="24212270"/>
                  <a:pt x="2277932" y="24231600"/>
                </a:cubicBezTo>
                <a:cubicBezTo>
                  <a:pt x="2167451" y="24250930"/>
                  <a:pt x="2072710" y="24226760"/>
                  <a:pt x="1988013" y="24231600"/>
                </a:cubicBezTo>
                <a:cubicBezTo>
                  <a:pt x="1903316" y="24236440"/>
                  <a:pt x="1826074" y="24218213"/>
                  <a:pt x="1698095" y="24231600"/>
                </a:cubicBezTo>
                <a:cubicBezTo>
                  <a:pt x="1570116" y="24244987"/>
                  <a:pt x="1336889" y="24187110"/>
                  <a:pt x="1207008" y="24231600"/>
                </a:cubicBezTo>
                <a:cubicBezTo>
                  <a:pt x="1077127" y="24276090"/>
                  <a:pt x="1007761" y="24210978"/>
                  <a:pt x="917089" y="24231600"/>
                </a:cubicBezTo>
                <a:cubicBezTo>
                  <a:pt x="826417" y="24252222"/>
                  <a:pt x="247758" y="24161873"/>
                  <a:pt x="0" y="24231600"/>
                </a:cubicBezTo>
                <a:cubicBezTo>
                  <a:pt x="-8908" y="23995986"/>
                  <a:pt x="24424" y="23813066"/>
                  <a:pt x="0" y="23640585"/>
                </a:cubicBezTo>
                <a:cubicBezTo>
                  <a:pt x="-24424" y="23468105"/>
                  <a:pt x="49850" y="23255549"/>
                  <a:pt x="0" y="23049571"/>
                </a:cubicBezTo>
                <a:cubicBezTo>
                  <a:pt x="-49850" y="22843593"/>
                  <a:pt x="35167" y="22711026"/>
                  <a:pt x="0" y="22458556"/>
                </a:cubicBezTo>
                <a:cubicBezTo>
                  <a:pt x="-35167" y="22206087"/>
                  <a:pt x="45460" y="21824193"/>
                  <a:pt x="0" y="21625225"/>
                </a:cubicBezTo>
                <a:cubicBezTo>
                  <a:pt x="-45460" y="21426257"/>
                  <a:pt x="6199" y="21440965"/>
                  <a:pt x="0" y="21276527"/>
                </a:cubicBezTo>
                <a:cubicBezTo>
                  <a:pt x="-6199" y="21112089"/>
                  <a:pt x="20116" y="21002513"/>
                  <a:pt x="0" y="20927828"/>
                </a:cubicBezTo>
                <a:cubicBezTo>
                  <a:pt x="-20116" y="20853143"/>
                  <a:pt x="60207" y="20560452"/>
                  <a:pt x="0" y="20336814"/>
                </a:cubicBezTo>
                <a:cubicBezTo>
                  <a:pt x="-60207" y="20113176"/>
                  <a:pt x="27597" y="20154421"/>
                  <a:pt x="0" y="19988115"/>
                </a:cubicBezTo>
                <a:cubicBezTo>
                  <a:pt x="-27597" y="19821809"/>
                  <a:pt x="8697" y="19924195"/>
                  <a:pt x="0" y="19881732"/>
                </a:cubicBezTo>
                <a:cubicBezTo>
                  <a:pt x="-8697" y="19839269"/>
                  <a:pt x="91147" y="19126881"/>
                  <a:pt x="0" y="18806086"/>
                </a:cubicBezTo>
                <a:cubicBezTo>
                  <a:pt x="-91147" y="18485291"/>
                  <a:pt x="7766" y="18748430"/>
                  <a:pt x="0" y="18699703"/>
                </a:cubicBezTo>
                <a:cubicBezTo>
                  <a:pt x="7766" y="18748430"/>
                  <a:pt x="-4058" y="18768792"/>
                  <a:pt x="0" y="18835636"/>
                </a:cubicBezTo>
                <a:cubicBezTo>
                  <a:pt x="4058" y="18902480"/>
                  <a:pt x="-5413" y="18944351"/>
                  <a:pt x="0" y="18971570"/>
                </a:cubicBezTo>
                <a:cubicBezTo>
                  <a:pt x="-5413" y="18944351"/>
                  <a:pt x="1688" y="18918159"/>
                  <a:pt x="0" y="18865187"/>
                </a:cubicBezTo>
                <a:cubicBezTo>
                  <a:pt x="-1688" y="18812215"/>
                  <a:pt x="10435" y="18786280"/>
                  <a:pt x="0" y="18758804"/>
                </a:cubicBezTo>
                <a:cubicBezTo>
                  <a:pt x="-10435" y="18731328"/>
                  <a:pt x="62369" y="18240708"/>
                  <a:pt x="0" y="17925474"/>
                </a:cubicBezTo>
                <a:cubicBezTo>
                  <a:pt x="-62369" y="17610240"/>
                  <a:pt x="48069" y="17295504"/>
                  <a:pt x="0" y="17092143"/>
                </a:cubicBezTo>
                <a:cubicBezTo>
                  <a:pt x="-48069" y="16888782"/>
                  <a:pt x="5973" y="17007650"/>
                  <a:pt x="0" y="16985761"/>
                </a:cubicBezTo>
                <a:cubicBezTo>
                  <a:pt x="-5973" y="16963872"/>
                  <a:pt x="47980" y="16678878"/>
                  <a:pt x="0" y="16394746"/>
                </a:cubicBezTo>
                <a:cubicBezTo>
                  <a:pt x="-47980" y="16110614"/>
                  <a:pt x="19702" y="16092977"/>
                  <a:pt x="0" y="15803731"/>
                </a:cubicBezTo>
                <a:cubicBezTo>
                  <a:pt x="19702" y="16092977"/>
                  <a:pt x="-1263" y="15903847"/>
                  <a:pt x="0" y="15939665"/>
                </a:cubicBezTo>
                <a:cubicBezTo>
                  <a:pt x="-1263" y="15903847"/>
                  <a:pt x="7252" y="15732848"/>
                  <a:pt x="0" y="15590966"/>
                </a:cubicBezTo>
                <a:cubicBezTo>
                  <a:pt x="7252" y="15732848"/>
                  <a:pt x="-11634" y="15697184"/>
                  <a:pt x="0" y="15726899"/>
                </a:cubicBezTo>
                <a:cubicBezTo>
                  <a:pt x="-11634" y="15697184"/>
                  <a:pt x="9693" y="15323024"/>
                  <a:pt x="0" y="15135885"/>
                </a:cubicBezTo>
                <a:cubicBezTo>
                  <a:pt x="-9693" y="14948746"/>
                  <a:pt x="88235" y="14474237"/>
                  <a:pt x="0" y="14060238"/>
                </a:cubicBezTo>
                <a:cubicBezTo>
                  <a:pt x="-88235" y="13646239"/>
                  <a:pt x="4966" y="14002608"/>
                  <a:pt x="0" y="13953856"/>
                </a:cubicBezTo>
                <a:cubicBezTo>
                  <a:pt x="-4966" y="13905104"/>
                  <a:pt x="38018" y="13766873"/>
                  <a:pt x="0" y="13605157"/>
                </a:cubicBezTo>
                <a:cubicBezTo>
                  <a:pt x="-38018" y="13443441"/>
                  <a:pt x="27554" y="13237612"/>
                  <a:pt x="0" y="13014142"/>
                </a:cubicBezTo>
                <a:cubicBezTo>
                  <a:pt x="-27554" y="12790672"/>
                  <a:pt x="23126" y="12525718"/>
                  <a:pt x="0" y="12180812"/>
                </a:cubicBezTo>
                <a:cubicBezTo>
                  <a:pt x="-23126" y="11835906"/>
                  <a:pt x="19908" y="11864042"/>
                  <a:pt x="0" y="11589797"/>
                </a:cubicBezTo>
                <a:cubicBezTo>
                  <a:pt x="-19908" y="11315552"/>
                  <a:pt x="7449" y="11531655"/>
                  <a:pt x="0" y="11483414"/>
                </a:cubicBezTo>
                <a:cubicBezTo>
                  <a:pt x="7449" y="11531655"/>
                  <a:pt x="-9488" y="11556916"/>
                  <a:pt x="0" y="11619348"/>
                </a:cubicBezTo>
                <a:cubicBezTo>
                  <a:pt x="-9488" y="11556916"/>
                  <a:pt x="85797" y="11117818"/>
                  <a:pt x="0" y="10786017"/>
                </a:cubicBezTo>
                <a:cubicBezTo>
                  <a:pt x="-85797" y="10454216"/>
                  <a:pt x="113178" y="9955528"/>
                  <a:pt x="0" y="9710370"/>
                </a:cubicBezTo>
                <a:cubicBezTo>
                  <a:pt x="-113178" y="9465212"/>
                  <a:pt x="39615" y="9474033"/>
                  <a:pt x="0" y="9361672"/>
                </a:cubicBezTo>
                <a:cubicBezTo>
                  <a:pt x="-39615" y="9249311"/>
                  <a:pt x="1719" y="9175018"/>
                  <a:pt x="0" y="9012973"/>
                </a:cubicBezTo>
                <a:cubicBezTo>
                  <a:pt x="-1719" y="8850928"/>
                  <a:pt x="26247" y="8836500"/>
                  <a:pt x="0" y="8664275"/>
                </a:cubicBezTo>
                <a:cubicBezTo>
                  <a:pt x="26247" y="8836500"/>
                  <a:pt x="-11789" y="8765009"/>
                  <a:pt x="0" y="8800208"/>
                </a:cubicBezTo>
                <a:cubicBezTo>
                  <a:pt x="-11789" y="8765009"/>
                  <a:pt x="26936" y="8620408"/>
                  <a:pt x="0" y="8451509"/>
                </a:cubicBezTo>
                <a:cubicBezTo>
                  <a:pt x="26936" y="8620408"/>
                  <a:pt x="-13852" y="8528122"/>
                  <a:pt x="0" y="8587443"/>
                </a:cubicBezTo>
                <a:cubicBezTo>
                  <a:pt x="-13852" y="8528122"/>
                  <a:pt x="28149" y="8244170"/>
                  <a:pt x="0" y="7996428"/>
                </a:cubicBezTo>
                <a:cubicBezTo>
                  <a:pt x="28149" y="8244170"/>
                  <a:pt x="-16132" y="8081340"/>
                  <a:pt x="0" y="8132361"/>
                </a:cubicBezTo>
                <a:cubicBezTo>
                  <a:pt x="-16132" y="8081340"/>
                  <a:pt x="10840" y="8058197"/>
                  <a:pt x="0" y="8025979"/>
                </a:cubicBezTo>
                <a:cubicBezTo>
                  <a:pt x="10840" y="8058197"/>
                  <a:pt x="-3883" y="8097546"/>
                  <a:pt x="0" y="8161912"/>
                </a:cubicBezTo>
                <a:cubicBezTo>
                  <a:pt x="-3883" y="8097546"/>
                  <a:pt x="65091" y="7824450"/>
                  <a:pt x="0" y="7570897"/>
                </a:cubicBezTo>
                <a:cubicBezTo>
                  <a:pt x="-65091" y="7317345"/>
                  <a:pt x="44745" y="7054577"/>
                  <a:pt x="0" y="6737567"/>
                </a:cubicBezTo>
                <a:cubicBezTo>
                  <a:pt x="-44745" y="6420557"/>
                  <a:pt x="100530" y="5997880"/>
                  <a:pt x="0" y="5661920"/>
                </a:cubicBezTo>
                <a:cubicBezTo>
                  <a:pt x="-100530" y="5325960"/>
                  <a:pt x="116929" y="4939210"/>
                  <a:pt x="0" y="4586274"/>
                </a:cubicBezTo>
                <a:cubicBezTo>
                  <a:pt x="-116929" y="4233338"/>
                  <a:pt x="80658" y="4040711"/>
                  <a:pt x="0" y="3752943"/>
                </a:cubicBezTo>
                <a:cubicBezTo>
                  <a:pt x="-80658" y="3465175"/>
                  <a:pt x="3662" y="3557948"/>
                  <a:pt x="0" y="3404244"/>
                </a:cubicBezTo>
                <a:cubicBezTo>
                  <a:pt x="-3662" y="3250540"/>
                  <a:pt x="84445" y="2665420"/>
                  <a:pt x="0" y="2328598"/>
                </a:cubicBezTo>
                <a:cubicBezTo>
                  <a:pt x="-84445" y="1991776"/>
                  <a:pt x="40697" y="2144165"/>
                  <a:pt x="0" y="1979899"/>
                </a:cubicBezTo>
                <a:cubicBezTo>
                  <a:pt x="-40697" y="1815633"/>
                  <a:pt x="48142" y="1527198"/>
                  <a:pt x="0" y="1388884"/>
                </a:cubicBezTo>
                <a:cubicBezTo>
                  <a:pt x="-48142" y="1250571"/>
                  <a:pt x="43114" y="985445"/>
                  <a:pt x="0" y="797870"/>
                </a:cubicBezTo>
                <a:cubicBezTo>
                  <a:pt x="-43114" y="610295"/>
                  <a:pt x="8572" y="31303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4002388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EA6CBAC-D6D8-E168-ABAB-9C62723B9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6635" y="6731000"/>
            <a:ext cx="9598176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effectLst/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11DD83C4-F52F-D202-60D8-D729716E0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6522" y="4821704"/>
            <a:ext cx="10058400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92D050"/>
          </a:solidFill>
          <a:ln w="12700">
            <a:solidFill>
              <a:srgbClr val="00B050"/>
            </a:solidFill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6000" b="1">
                <a:effectLst/>
                <a:latin typeface="Quattrocento" panose="02020802030000000404" pitchFamily="18" charset="0"/>
              </a:rPr>
              <a:t>Results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689A49-6350-03AB-6545-1C1C899939CC}"/>
              </a:ext>
            </a:extLst>
          </p:cNvPr>
          <p:cNvSpPr/>
          <p:nvPr/>
        </p:nvSpPr>
        <p:spPr>
          <a:xfrm>
            <a:off x="33144541" y="7701624"/>
            <a:ext cx="10058400" cy="16496672"/>
          </a:xfrm>
          <a:custGeom>
            <a:avLst/>
            <a:gdLst>
              <a:gd name="csX0" fmla="*/ 0 w 10058400"/>
              <a:gd name="csY0" fmla="*/ 0 h 16496672"/>
              <a:gd name="csX1" fmla="*/ 792839 w 10058400"/>
              <a:gd name="csY1" fmla="*/ 0 h 16496672"/>
              <a:gd name="csX2" fmla="*/ 1485093 w 10058400"/>
              <a:gd name="csY2" fmla="*/ 0 h 16496672"/>
              <a:gd name="csX3" fmla="*/ 2076764 w 10058400"/>
              <a:gd name="csY3" fmla="*/ 0 h 16496672"/>
              <a:gd name="csX4" fmla="*/ 2769018 w 10058400"/>
              <a:gd name="csY4" fmla="*/ 0 h 16496672"/>
              <a:gd name="csX5" fmla="*/ 3360689 w 10058400"/>
              <a:gd name="csY5" fmla="*/ 0 h 16496672"/>
              <a:gd name="csX6" fmla="*/ 4052944 w 10058400"/>
              <a:gd name="csY6" fmla="*/ 0 h 16496672"/>
              <a:gd name="csX7" fmla="*/ 4745198 w 10058400"/>
              <a:gd name="csY7" fmla="*/ 0 h 16496672"/>
              <a:gd name="csX8" fmla="*/ 5538037 w 10058400"/>
              <a:gd name="csY8" fmla="*/ 0 h 16496672"/>
              <a:gd name="csX9" fmla="*/ 5827955 w 10058400"/>
              <a:gd name="csY9" fmla="*/ 0 h 16496672"/>
              <a:gd name="csX10" fmla="*/ 6117874 w 10058400"/>
              <a:gd name="csY10" fmla="*/ 0 h 16496672"/>
              <a:gd name="csX11" fmla="*/ 6910712 w 10058400"/>
              <a:gd name="csY11" fmla="*/ 0 h 16496672"/>
              <a:gd name="csX12" fmla="*/ 7401799 w 10058400"/>
              <a:gd name="csY12" fmla="*/ 0 h 16496672"/>
              <a:gd name="csX13" fmla="*/ 8194638 w 10058400"/>
              <a:gd name="csY13" fmla="*/ 0 h 16496672"/>
              <a:gd name="csX14" fmla="*/ 8685724 w 10058400"/>
              <a:gd name="csY14" fmla="*/ 0 h 16496672"/>
              <a:gd name="csX15" fmla="*/ 9377979 w 10058400"/>
              <a:gd name="csY15" fmla="*/ 0 h 16496672"/>
              <a:gd name="csX16" fmla="*/ 10058400 w 10058400"/>
              <a:gd name="csY16" fmla="*/ 0 h 16496672"/>
              <a:gd name="csX17" fmla="*/ 10058400 w 10058400"/>
              <a:gd name="csY17" fmla="*/ 589167 h 16496672"/>
              <a:gd name="csX18" fmla="*/ 10058400 w 10058400"/>
              <a:gd name="csY18" fmla="*/ 1343300 h 16496672"/>
              <a:gd name="csX19" fmla="*/ 10058400 w 10058400"/>
              <a:gd name="csY19" fmla="*/ 2262401 h 16496672"/>
              <a:gd name="csX20" fmla="*/ 10058400 w 10058400"/>
              <a:gd name="csY20" fmla="*/ 2851568 h 16496672"/>
              <a:gd name="csX21" fmla="*/ 10058400 w 10058400"/>
              <a:gd name="csY21" fmla="*/ 2945834 h 16496672"/>
              <a:gd name="csX22" fmla="*/ 10058400 w 10058400"/>
              <a:gd name="csY22" fmla="*/ 3864935 h 16496672"/>
              <a:gd name="csX23" fmla="*/ 10058400 w 10058400"/>
              <a:gd name="csY23" fmla="*/ 4454101 h 16496672"/>
              <a:gd name="csX24" fmla="*/ 10058400 w 10058400"/>
              <a:gd name="csY24" fmla="*/ 5043268 h 16496672"/>
              <a:gd name="csX25" fmla="*/ 10058400 w 10058400"/>
              <a:gd name="csY25" fmla="*/ 5302502 h 16496672"/>
              <a:gd name="csX26" fmla="*/ 10058400 w 10058400"/>
              <a:gd name="csY26" fmla="*/ 6221602 h 16496672"/>
              <a:gd name="csX27" fmla="*/ 10058400 w 10058400"/>
              <a:gd name="csY27" fmla="*/ 6480835 h 16496672"/>
              <a:gd name="csX28" fmla="*/ 10058400 w 10058400"/>
              <a:gd name="csY28" fmla="*/ 7399936 h 16496672"/>
              <a:gd name="csX29" fmla="*/ 10058400 w 10058400"/>
              <a:gd name="csY29" fmla="*/ 7494202 h 16496672"/>
              <a:gd name="csX30" fmla="*/ 10058400 w 10058400"/>
              <a:gd name="csY30" fmla="*/ 8248336 h 16496672"/>
              <a:gd name="csX31" fmla="*/ 10058400 w 10058400"/>
              <a:gd name="csY31" fmla="*/ 9167436 h 16496672"/>
              <a:gd name="csX32" fmla="*/ 10058400 w 10058400"/>
              <a:gd name="csY32" fmla="*/ 9921570 h 16496672"/>
              <a:gd name="csX33" fmla="*/ 10058400 w 10058400"/>
              <a:gd name="csY33" fmla="*/ 10345770 h 16496672"/>
              <a:gd name="csX34" fmla="*/ 10058400 w 10058400"/>
              <a:gd name="csY34" fmla="*/ 10934937 h 16496672"/>
              <a:gd name="csX35" fmla="*/ 10058400 w 10058400"/>
              <a:gd name="csY35" fmla="*/ 11194170 h 16496672"/>
              <a:gd name="csX36" fmla="*/ 10058400 w 10058400"/>
              <a:gd name="csY36" fmla="*/ 11618370 h 16496672"/>
              <a:gd name="csX37" fmla="*/ 10058400 w 10058400"/>
              <a:gd name="csY37" fmla="*/ 12537471 h 16496672"/>
              <a:gd name="csX38" fmla="*/ 10058400 w 10058400"/>
              <a:gd name="csY38" fmla="*/ 13291604 h 16496672"/>
              <a:gd name="csX39" fmla="*/ 10058400 w 10058400"/>
              <a:gd name="csY39" fmla="*/ 13385871 h 16496672"/>
              <a:gd name="csX40" fmla="*/ 10058400 w 10058400"/>
              <a:gd name="csY40" fmla="*/ 13480138 h 16496672"/>
              <a:gd name="csX41" fmla="*/ 10058400 w 10058400"/>
              <a:gd name="csY41" fmla="*/ 14399238 h 16496672"/>
              <a:gd name="csX42" fmla="*/ 10058400 w 10058400"/>
              <a:gd name="csY42" fmla="*/ 14493505 h 16496672"/>
              <a:gd name="csX43" fmla="*/ 10058400 w 10058400"/>
              <a:gd name="csY43" fmla="*/ 14587771 h 16496672"/>
              <a:gd name="csX44" fmla="*/ 10058400 w 10058400"/>
              <a:gd name="csY44" fmla="*/ 15341905 h 16496672"/>
              <a:gd name="csX45" fmla="*/ 10058400 w 10058400"/>
              <a:gd name="csY45" fmla="*/ 16496672 h 16496672"/>
              <a:gd name="csX46" fmla="*/ 9265561 w 10058400"/>
              <a:gd name="csY46" fmla="*/ 16496672 h 16496672"/>
              <a:gd name="csX47" fmla="*/ 8472723 w 10058400"/>
              <a:gd name="csY47" fmla="*/ 16496672 h 16496672"/>
              <a:gd name="csX48" fmla="*/ 8082220 w 10058400"/>
              <a:gd name="csY48" fmla="*/ 16496672 h 16496672"/>
              <a:gd name="csX49" fmla="*/ 7792302 w 10058400"/>
              <a:gd name="csY49" fmla="*/ 16496672 h 16496672"/>
              <a:gd name="csX50" fmla="*/ 7100047 w 10058400"/>
              <a:gd name="csY50" fmla="*/ 16496672 h 16496672"/>
              <a:gd name="csX51" fmla="*/ 6810128 w 10058400"/>
              <a:gd name="csY51" fmla="*/ 16496672 h 16496672"/>
              <a:gd name="csX52" fmla="*/ 6017290 w 10058400"/>
              <a:gd name="csY52" fmla="*/ 16496672 h 16496672"/>
              <a:gd name="csX53" fmla="*/ 5425619 w 10058400"/>
              <a:gd name="csY53" fmla="*/ 16496672 h 16496672"/>
              <a:gd name="csX54" fmla="*/ 4934533 w 10058400"/>
              <a:gd name="csY54" fmla="*/ 16496672 h 16496672"/>
              <a:gd name="csX55" fmla="*/ 4644614 w 10058400"/>
              <a:gd name="csY55" fmla="*/ 16496672 h 16496672"/>
              <a:gd name="csX56" fmla="*/ 4354696 w 10058400"/>
              <a:gd name="csY56" fmla="*/ 16496672 h 16496672"/>
              <a:gd name="csX57" fmla="*/ 3763025 w 10058400"/>
              <a:gd name="csY57" fmla="*/ 16496672 h 16496672"/>
              <a:gd name="csX58" fmla="*/ 3070770 w 10058400"/>
              <a:gd name="csY58" fmla="*/ 16496672 h 16496672"/>
              <a:gd name="csX59" fmla="*/ 2479100 w 10058400"/>
              <a:gd name="csY59" fmla="*/ 16496672 h 16496672"/>
              <a:gd name="csX60" fmla="*/ 1786845 w 10058400"/>
              <a:gd name="csY60" fmla="*/ 16496672 h 16496672"/>
              <a:gd name="csX61" fmla="*/ 1094591 w 10058400"/>
              <a:gd name="csY61" fmla="*/ 16496672 h 16496672"/>
              <a:gd name="csX62" fmla="*/ 603504 w 10058400"/>
              <a:gd name="csY62" fmla="*/ 16496672 h 16496672"/>
              <a:gd name="csX63" fmla="*/ 0 w 10058400"/>
              <a:gd name="csY63" fmla="*/ 16496672 h 16496672"/>
              <a:gd name="csX64" fmla="*/ 0 w 10058400"/>
              <a:gd name="csY64" fmla="*/ 16072472 h 16496672"/>
              <a:gd name="csX65" fmla="*/ 0 w 10058400"/>
              <a:gd name="csY65" fmla="*/ 15813238 h 16496672"/>
              <a:gd name="csX66" fmla="*/ 0 w 10058400"/>
              <a:gd name="csY66" fmla="*/ 15224072 h 16496672"/>
              <a:gd name="csX67" fmla="*/ 0 w 10058400"/>
              <a:gd name="csY67" fmla="*/ 14964838 h 16496672"/>
              <a:gd name="csX68" fmla="*/ 0 w 10058400"/>
              <a:gd name="csY68" fmla="*/ 14045738 h 16496672"/>
              <a:gd name="csX69" fmla="*/ 0 w 10058400"/>
              <a:gd name="csY69" fmla="*/ 13291604 h 16496672"/>
              <a:gd name="csX70" fmla="*/ 0 w 10058400"/>
              <a:gd name="csY70" fmla="*/ 12702437 h 16496672"/>
              <a:gd name="csX71" fmla="*/ 0 w 10058400"/>
              <a:gd name="csY71" fmla="*/ 12443204 h 16496672"/>
              <a:gd name="csX72" fmla="*/ 0 w 10058400"/>
              <a:gd name="csY72" fmla="*/ 12348937 h 16496672"/>
              <a:gd name="csX73" fmla="*/ 0 w 10058400"/>
              <a:gd name="csY73" fmla="*/ 11594804 h 16496672"/>
              <a:gd name="csX74" fmla="*/ 0 w 10058400"/>
              <a:gd name="csY74" fmla="*/ 10675703 h 16496672"/>
              <a:gd name="csX75" fmla="*/ 0 w 10058400"/>
              <a:gd name="csY75" fmla="*/ 9756603 h 16496672"/>
              <a:gd name="csX76" fmla="*/ 0 w 10058400"/>
              <a:gd name="csY76" fmla="*/ 9002470 h 16496672"/>
              <a:gd name="csX77" fmla="*/ 0 w 10058400"/>
              <a:gd name="csY77" fmla="*/ 8578269 h 16496672"/>
              <a:gd name="csX78" fmla="*/ 0 w 10058400"/>
              <a:gd name="csY78" fmla="*/ 8484003 h 16496672"/>
              <a:gd name="csX79" fmla="*/ 0 w 10058400"/>
              <a:gd name="csY79" fmla="*/ 8224769 h 16496672"/>
              <a:gd name="csX80" fmla="*/ 0 w 10058400"/>
              <a:gd name="csY80" fmla="*/ 7470636 h 16496672"/>
              <a:gd name="csX81" fmla="*/ 0 w 10058400"/>
              <a:gd name="csY81" fmla="*/ 7376369 h 16496672"/>
              <a:gd name="csX82" fmla="*/ 0 w 10058400"/>
              <a:gd name="csY82" fmla="*/ 7117136 h 16496672"/>
              <a:gd name="csX83" fmla="*/ 0 w 10058400"/>
              <a:gd name="csY83" fmla="*/ 6527969 h 16496672"/>
              <a:gd name="csX84" fmla="*/ 0 w 10058400"/>
              <a:gd name="csY84" fmla="*/ 5938802 h 16496672"/>
              <a:gd name="csX85" fmla="*/ 0 w 10058400"/>
              <a:gd name="csY85" fmla="*/ 5844535 h 16496672"/>
              <a:gd name="csX86" fmla="*/ 0 w 10058400"/>
              <a:gd name="csY86" fmla="*/ 5750269 h 16496672"/>
              <a:gd name="csX87" fmla="*/ 0 w 10058400"/>
              <a:gd name="csY87" fmla="*/ 5161102 h 16496672"/>
              <a:gd name="csX88" fmla="*/ 0 w 10058400"/>
              <a:gd name="csY88" fmla="*/ 4901868 h 16496672"/>
              <a:gd name="csX89" fmla="*/ 0 w 10058400"/>
              <a:gd name="csY89" fmla="*/ 4642635 h 16496672"/>
              <a:gd name="csX90" fmla="*/ 0 w 10058400"/>
              <a:gd name="csY90" fmla="*/ 4383401 h 16496672"/>
              <a:gd name="csX91" fmla="*/ 0 w 10058400"/>
              <a:gd name="csY91" fmla="*/ 3794235 h 16496672"/>
              <a:gd name="csX92" fmla="*/ 0 w 10058400"/>
              <a:gd name="csY92" fmla="*/ 3535001 h 16496672"/>
              <a:gd name="csX93" fmla="*/ 0 w 10058400"/>
              <a:gd name="csY93" fmla="*/ 2615901 h 16496672"/>
              <a:gd name="csX94" fmla="*/ 0 w 10058400"/>
              <a:gd name="csY94" fmla="*/ 2356667 h 16496672"/>
              <a:gd name="csX95" fmla="*/ 0 w 10058400"/>
              <a:gd name="csY95" fmla="*/ 1932467 h 16496672"/>
              <a:gd name="csX96" fmla="*/ 0 w 10058400"/>
              <a:gd name="csY96" fmla="*/ 1673234 h 16496672"/>
              <a:gd name="csX97" fmla="*/ 0 w 10058400"/>
              <a:gd name="csY97" fmla="*/ 1084067 h 16496672"/>
              <a:gd name="csX98" fmla="*/ 0 w 10058400"/>
              <a:gd name="csY98" fmla="*/ 989800 h 16496672"/>
              <a:gd name="csX99" fmla="*/ 0 w 10058400"/>
              <a:gd name="csY99" fmla="*/ 895534 h 16496672"/>
              <a:gd name="csX100" fmla="*/ 0 w 10058400"/>
              <a:gd name="csY100" fmla="*/ 0 h 164966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</a:cxnLst>
            <a:rect l="l" t="t" r="r" b="b"/>
            <a:pathLst>
              <a:path w="10058400" h="16496672" fill="none" extrusionOk="0">
                <a:moveTo>
                  <a:pt x="0" y="0"/>
                </a:moveTo>
                <a:cubicBezTo>
                  <a:pt x="327130" y="-2361"/>
                  <a:pt x="482238" y="92609"/>
                  <a:pt x="792839" y="0"/>
                </a:cubicBezTo>
                <a:cubicBezTo>
                  <a:pt x="1103440" y="-92609"/>
                  <a:pt x="1246758" y="49425"/>
                  <a:pt x="1485093" y="0"/>
                </a:cubicBezTo>
                <a:cubicBezTo>
                  <a:pt x="1723428" y="-49425"/>
                  <a:pt x="1955405" y="7705"/>
                  <a:pt x="2076764" y="0"/>
                </a:cubicBezTo>
                <a:cubicBezTo>
                  <a:pt x="2198123" y="-7705"/>
                  <a:pt x="2580484" y="77591"/>
                  <a:pt x="2769018" y="0"/>
                </a:cubicBezTo>
                <a:cubicBezTo>
                  <a:pt x="2957552" y="-77591"/>
                  <a:pt x="3127953" y="66011"/>
                  <a:pt x="3360689" y="0"/>
                </a:cubicBezTo>
                <a:cubicBezTo>
                  <a:pt x="3593425" y="-66011"/>
                  <a:pt x="3871492" y="14162"/>
                  <a:pt x="4052944" y="0"/>
                </a:cubicBezTo>
                <a:cubicBezTo>
                  <a:pt x="4234397" y="-14162"/>
                  <a:pt x="4509395" y="78214"/>
                  <a:pt x="4745198" y="0"/>
                </a:cubicBezTo>
                <a:cubicBezTo>
                  <a:pt x="4981001" y="-78214"/>
                  <a:pt x="5351376" y="6937"/>
                  <a:pt x="5538037" y="0"/>
                </a:cubicBezTo>
                <a:cubicBezTo>
                  <a:pt x="5724698" y="-6937"/>
                  <a:pt x="5747121" y="22845"/>
                  <a:pt x="5827955" y="0"/>
                </a:cubicBezTo>
                <a:cubicBezTo>
                  <a:pt x="5908789" y="-22845"/>
                  <a:pt x="6010505" y="24287"/>
                  <a:pt x="6117874" y="0"/>
                </a:cubicBezTo>
                <a:cubicBezTo>
                  <a:pt x="6225243" y="-24287"/>
                  <a:pt x="6516511" y="61686"/>
                  <a:pt x="6910712" y="0"/>
                </a:cubicBezTo>
                <a:cubicBezTo>
                  <a:pt x="7304913" y="-61686"/>
                  <a:pt x="7248257" y="33284"/>
                  <a:pt x="7401799" y="0"/>
                </a:cubicBezTo>
                <a:cubicBezTo>
                  <a:pt x="7555341" y="-33284"/>
                  <a:pt x="7816649" y="72486"/>
                  <a:pt x="8194638" y="0"/>
                </a:cubicBezTo>
                <a:cubicBezTo>
                  <a:pt x="8572627" y="-72486"/>
                  <a:pt x="8486261" y="43090"/>
                  <a:pt x="8685724" y="0"/>
                </a:cubicBezTo>
                <a:cubicBezTo>
                  <a:pt x="8885187" y="-43090"/>
                  <a:pt x="9060825" y="29260"/>
                  <a:pt x="9377979" y="0"/>
                </a:cubicBezTo>
                <a:cubicBezTo>
                  <a:pt x="9695134" y="-29260"/>
                  <a:pt x="9742928" y="70860"/>
                  <a:pt x="10058400" y="0"/>
                </a:cubicBezTo>
                <a:cubicBezTo>
                  <a:pt x="10112892" y="221573"/>
                  <a:pt x="10042175" y="380286"/>
                  <a:pt x="10058400" y="589167"/>
                </a:cubicBezTo>
                <a:cubicBezTo>
                  <a:pt x="10074625" y="798048"/>
                  <a:pt x="10046461" y="1006373"/>
                  <a:pt x="10058400" y="1343300"/>
                </a:cubicBezTo>
                <a:cubicBezTo>
                  <a:pt x="10070339" y="1680227"/>
                  <a:pt x="9959866" y="2040502"/>
                  <a:pt x="10058400" y="2262401"/>
                </a:cubicBezTo>
                <a:cubicBezTo>
                  <a:pt x="10156934" y="2484300"/>
                  <a:pt x="10034601" y="2606241"/>
                  <a:pt x="10058400" y="2851568"/>
                </a:cubicBezTo>
                <a:cubicBezTo>
                  <a:pt x="10082199" y="3096895"/>
                  <a:pt x="10053544" y="2918918"/>
                  <a:pt x="10058400" y="2945834"/>
                </a:cubicBezTo>
                <a:cubicBezTo>
                  <a:pt x="10063256" y="2972750"/>
                  <a:pt x="9950183" y="3415817"/>
                  <a:pt x="10058400" y="3864935"/>
                </a:cubicBezTo>
                <a:cubicBezTo>
                  <a:pt x="10166617" y="4314053"/>
                  <a:pt x="10032510" y="4169846"/>
                  <a:pt x="10058400" y="4454101"/>
                </a:cubicBezTo>
                <a:cubicBezTo>
                  <a:pt x="10084290" y="4738356"/>
                  <a:pt x="10040426" y="4788770"/>
                  <a:pt x="10058400" y="5043268"/>
                </a:cubicBezTo>
                <a:cubicBezTo>
                  <a:pt x="10076374" y="5297766"/>
                  <a:pt x="10029616" y="5221886"/>
                  <a:pt x="10058400" y="5302502"/>
                </a:cubicBezTo>
                <a:cubicBezTo>
                  <a:pt x="10087184" y="5383118"/>
                  <a:pt x="9948625" y="6006914"/>
                  <a:pt x="10058400" y="6221602"/>
                </a:cubicBezTo>
                <a:cubicBezTo>
                  <a:pt x="10168175" y="6436290"/>
                  <a:pt x="10042038" y="6361794"/>
                  <a:pt x="10058400" y="6480835"/>
                </a:cubicBezTo>
                <a:cubicBezTo>
                  <a:pt x="10074762" y="6599876"/>
                  <a:pt x="10023095" y="7140529"/>
                  <a:pt x="10058400" y="7399936"/>
                </a:cubicBezTo>
                <a:cubicBezTo>
                  <a:pt x="10093705" y="7659343"/>
                  <a:pt x="10056965" y="7471898"/>
                  <a:pt x="10058400" y="7494202"/>
                </a:cubicBezTo>
                <a:cubicBezTo>
                  <a:pt x="10059835" y="7516506"/>
                  <a:pt x="9972246" y="8015669"/>
                  <a:pt x="10058400" y="8248336"/>
                </a:cubicBezTo>
                <a:cubicBezTo>
                  <a:pt x="10144554" y="8481003"/>
                  <a:pt x="10027023" y="8920390"/>
                  <a:pt x="10058400" y="9167436"/>
                </a:cubicBezTo>
                <a:cubicBezTo>
                  <a:pt x="10089777" y="9414482"/>
                  <a:pt x="9981833" y="9587266"/>
                  <a:pt x="10058400" y="9921570"/>
                </a:cubicBezTo>
                <a:cubicBezTo>
                  <a:pt x="10134967" y="10255874"/>
                  <a:pt x="10041247" y="10202669"/>
                  <a:pt x="10058400" y="10345770"/>
                </a:cubicBezTo>
                <a:cubicBezTo>
                  <a:pt x="10075553" y="10488871"/>
                  <a:pt x="9993569" y="10714048"/>
                  <a:pt x="10058400" y="10934937"/>
                </a:cubicBezTo>
                <a:cubicBezTo>
                  <a:pt x="10123231" y="11155826"/>
                  <a:pt x="10053241" y="11090907"/>
                  <a:pt x="10058400" y="11194170"/>
                </a:cubicBezTo>
                <a:cubicBezTo>
                  <a:pt x="10063559" y="11297433"/>
                  <a:pt x="10034395" y="11464755"/>
                  <a:pt x="10058400" y="11618370"/>
                </a:cubicBezTo>
                <a:cubicBezTo>
                  <a:pt x="10082405" y="11771985"/>
                  <a:pt x="10010623" y="12150643"/>
                  <a:pt x="10058400" y="12537471"/>
                </a:cubicBezTo>
                <a:cubicBezTo>
                  <a:pt x="10106177" y="12924299"/>
                  <a:pt x="9979646" y="13122091"/>
                  <a:pt x="10058400" y="13291604"/>
                </a:cubicBezTo>
                <a:cubicBezTo>
                  <a:pt x="10137154" y="13461117"/>
                  <a:pt x="10050795" y="13364577"/>
                  <a:pt x="10058400" y="13385871"/>
                </a:cubicBezTo>
                <a:cubicBezTo>
                  <a:pt x="10066005" y="13407165"/>
                  <a:pt x="10048386" y="13454912"/>
                  <a:pt x="10058400" y="13480138"/>
                </a:cubicBezTo>
                <a:cubicBezTo>
                  <a:pt x="10068414" y="13505364"/>
                  <a:pt x="10046693" y="14145677"/>
                  <a:pt x="10058400" y="14399238"/>
                </a:cubicBezTo>
                <a:cubicBezTo>
                  <a:pt x="10070107" y="14652799"/>
                  <a:pt x="10052559" y="14458861"/>
                  <a:pt x="10058400" y="14493505"/>
                </a:cubicBezTo>
                <a:cubicBezTo>
                  <a:pt x="10064241" y="14528149"/>
                  <a:pt x="10058187" y="14556588"/>
                  <a:pt x="10058400" y="14587771"/>
                </a:cubicBezTo>
                <a:cubicBezTo>
                  <a:pt x="10058613" y="14618954"/>
                  <a:pt x="10050085" y="15123780"/>
                  <a:pt x="10058400" y="15341905"/>
                </a:cubicBezTo>
                <a:cubicBezTo>
                  <a:pt x="10066715" y="15560030"/>
                  <a:pt x="10049338" y="16135463"/>
                  <a:pt x="10058400" y="16496672"/>
                </a:cubicBezTo>
                <a:cubicBezTo>
                  <a:pt x="9794404" y="16500708"/>
                  <a:pt x="9585748" y="16438404"/>
                  <a:pt x="9265561" y="16496672"/>
                </a:cubicBezTo>
                <a:cubicBezTo>
                  <a:pt x="8945374" y="16554940"/>
                  <a:pt x="8669751" y="16444391"/>
                  <a:pt x="8472723" y="16496672"/>
                </a:cubicBezTo>
                <a:cubicBezTo>
                  <a:pt x="8275695" y="16548953"/>
                  <a:pt x="8225627" y="16481060"/>
                  <a:pt x="8082220" y="16496672"/>
                </a:cubicBezTo>
                <a:cubicBezTo>
                  <a:pt x="7938813" y="16512284"/>
                  <a:pt x="7874651" y="16489918"/>
                  <a:pt x="7792302" y="16496672"/>
                </a:cubicBezTo>
                <a:cubicBezTo>
                  <a:pt x="7709953" y="16503426"/>
                  <a:pt x="7402068" y="16475243"/>
                  <a:pt x="7100047" y="16496672"/>
                </a:cubicBezTo>
                <a:cubicBezTo>
                  <a:pt x="6798026" y="16518101"/>
                  <a:pt x="6952216" y="16486178"/>
                  <a:pt x="6810128" y="16496672"/>
                </a:cubicBezTo>
                <a:cubicBezTo>
                  <a:pt x="6668040" y="16507166"/>
                  <a:pt x="6230364" y="16431967"/>
                  <a:pt x="6017290" y="16496672"/>
                </a:cubicBezTo>
                <a:cubicBezTo>
                  <a:pt x="5804216" y="16561377"/>
                  <a:pt x="5571447" y="16492991"/>
                  <a:pt x="5425619" y="16496672"/>
                </a:cubicBezTo>
                <a:cubicBezTo>
                  <a:pt x="5279791" y="16500353"/>
                  <a:pt x="5102153" y="16484639"/>
                  <a:pt x="4934533" y="16496672"/>
                </a:cubicBezTo>
                <a:cubicBezTo>
                  <a:pt x="4766913" y="16508705"/>
                  <a:pt x="4773232" y="16490144"/>
                  <a:pt x="4644614" y="16496672"/>
                </a:cubicBezTo>
                <a:cubicBezTo>
                  <a:pt x="4515996" y="16503200"/>
                  <a:pt x="4464298" y="16467316"/>
                  <a:pt x="4354696" y="16496672"/>
                </a:cubicBezTo>
                <a:cubicBezTo>
                  <a:pt x="4245094" y="16526028"/>
                  <a:pt x="3980275" y="16448236"/>
                  <a:pt x="3763025" y="16496672"/>
                </a:cubicBezTo>
                <a:cubicBezTo>
                  <a:pt x="3545775" y="16545108"/>
                  <a:pt x="3393654" y="16493929"/>
                  <a:pt x="3070770" y="16496672"/>
                </a:cubicBezTo>
                <a:cubicBezTo>
                  <a:pt x="2747886" y="16499415"/>
                  <a:pt x="2630626" y="16443043"/>
                  <a:pt x="2479100" y="16496672"/>
                </a:cubicBezTo>
                <a:cubicBezTo>
                  <a:pt x="2327574" y="16550301"/>
                  <a:pt x="2129465" y="16486661"/>
                  <a:pt x="1786845" y="16496672"/>
                </a:cubicBezTo>
                <a:cubicBezTo>
                  <a:pt x="1444226" y="16506683"/>
                  <a:pt x="1422184" y="16452195"/>
                  <a:pt x="1094591" y="16496672"/>
                </a:cubicBezTo>
                <a:cubicBezTo>
                  <a:pt x="766998" y="16541149"/>
                  <a:pt x="738391" y="16484225"/>
                  <a:pt x="603504" y="16496672"/>
                </a:cubicBezTo>
                <a:cubicBezTo>
                  <a:pt x="468617" y="16509119"/>
                  <a:pt x="169450" y="16447905"/>
                  <a:pt x="0" y="16496672"/>
                </a:cubicBezTo>
                <a:cubicBezTo>
                  <a:pt x="-19106" y="16317365"/>
                  <a:pt x="27943" y="16181087"/>
                  <a:pt x="0" y="16072472"/>
                </a:cubicBezTo>
                <a:cubicBezTo>
                  <a:pt x="-27943" y="15963857"/>
                  <a:pt x="25820" y="15918559"/>
                  <a:pt x="0" y="15813238"/>
                </a:cubicBezTo>
                <a:cubicBezTo>
                  <a:pt x="-25820" y="15707917"/>
                  <a:pt x="1668" y="15350120"/>
                  <a:pt x="0" y="15224072"/>
                </a:cubicBezTo>
                <a:cubicBezTo>
                  <a:pt x="-1668" y="15098024"/>
                  <a:pt x="18157" y="15088909"/>
                  <a:pt x="0" y="14964838"/>
                </a:cubicBezTo>
                <a:cubicBezTo>
                  <a:pt x="-18157" y="14840767"/>
                  <a:pt x="26244" y="14367278"/>
                  <a:pt x="0" y="14045738"/>
                </a:cubicBezTo>
                <a:cubicBezTo>
                  <a:pt x="-26244" y="13724198"/>
                  <a:pt x="76253" y="13663832"/>
                  <a:pt x="0" y="13291604"/>
                </a:cubicBezTo>
                <a:cubicBezTo>
                  <a:pt x="-76253" y="12919376"/>
                  <a:pt x="18777" y="12996596"/>
                  <a:pt x="0" y="12702437"/>
                </a:cubicBezTo>
                <a:cubicBezTo>
                  <a:pt x="-18777" y="12408278"/>
                  <a:pt x="22359" y="12501601"/>
                  <a:pt x="0" y="12443204"/>
                </a:cubicBezTo>
                <a:cubicBezTo>
                  <a:pt x="-22359" y="12384807"/>
                  <a:pt x="1231" y="12374664"/>
                  <a:pt x="0" y="12348937"/>
                </a:cubicBezTo>
                <a:cubicBezTo>
                  <a:pt x="-1231" y="12323210"/>
                  <a:pt x="83576" y="11905861"/>
                  <a:pt x="0" y="11594804"/>
                </a:cubicBezTo>
                <a:cubicBezTo>
                  <a:pt x="-83576" y="11283747"/>
                  <a:pt x="58385" y="11127250"/>
                  <a:pt x="0" y="10675703"/>
                </a:cubicBezTo>
                <a:cubicBezTo>
                  <a:pt x="-58385" y="10224156"/>
                  <a:pt x="57954" y="10024889"/>
                  <a:pt x="0" y="9756603"/>
                </a:cubicBezTo>
                <a:cubicBezTo>
                  <a:pt x="-57954" y="9488317"/>
                  <a:pt x="9732" y="9170904"/>
                  <a:pt x="0" y="9002470"/>
                </a:cubicBezTo>
                <a:cubicBezTo>
                  <a:pt x="-9732" y="8834036"/>
                  <a:pt x="15545" y="8687892"/>
                  <a:pt x="0" y="8578269"/>
                </a:cubicBezTo>
                <a:cubicBezTo>
                  <a:pt x="-15545" y="8468646"/>
                  <a:pt x="139" y="8522159"/>
                  <a:pt x="0" y="8484003"/>
                </a:cubicBezTo>
                <a:cubicBezTo>
                  <a:pt x="-139" y="8445847"/>
                  <a:pt x="24521" y="8342390"/>
                  <a:pt x="0" y="8224769"/>
                </a:cubicBezTo>
                <a:cubicBezTo>
                  <a:pt x="-24521" y="8107148"/>
                  <a:pt x="34189" y="7798755"/>
                  <a:pt x="0" y="7470636"/>
                </a:cubicBezTo>
                <a:cubicBezTo>
                  <a:pt x="-34189" y="7142517"/>
                  <a:pt x="8993" y="7414391"/>
                  <a:pt x="0" y="7376369"/>
                </a:cubicBezTo>
                <a:cubicBezTo>
                  <a:pt x="-8993" y="7338347"/>
                  <a:pt x="6107" y="7198352"/>
                  <a:pt x="0" y="7117136"/>
                </a:cubicBezTo>
                <a:cubicBezTo>
                  <a:pt x="-6107" y="7035920"/>
                  <a:pt x="14822" y="6788818"/>
                  <a:pt x="0" y="6527969"/>
                </a:cubicBezTo>
                <a:cubicBezTo>
                  <a:pt x="-14822" y="6267120"/>
                  <a:pt x="11847" y="6146487"/>
                  <a:pt x="0" y="5938802"/>
                </a:cubicBezTo>
                <a:cubicBezTo>
                  <a:pt x="-11847" y="5731117"/>
                  <a:pt x="2963" y="5863395"/>
                  <a:pt x="0" y="5844535"/>
                </a:cubicBezTo>
                <a:cubicBezTo>
                  <a:pt x="-2963" y="5825675"/>
                  <a:pt x="7728" y="5772501"/>
                  <a:pt x="0" y="5750269"/>
                </a:cubicBezTo>
                <a:cubicBezTo>
                  <a:pt x="-7728" y="5728037"/>
                  <a:pt x="30611" y="5391921"/>
                  <a:pt x="0" y="5161102"/>
                </a:cubicBezTo>
                <a:cubicBezTo>
                  <a:pt x="-30611" y="4930283"/>
                  <a:pt x="4410" y="4956907"/>
                  <a:pt x="0" y="4901868"/>
                </a:cubicBezTo>
                <a:cubicBezTo>
                  <a:pt x="-4410" y="4846829"/>
                  <a:pt x="14039" y="4767819"/>
                  <a:pt x="0" y="4642635"/>
                </a:cubicBezTo>
                <a:cubicBezTo>
                  <a:pt x="-14039" y="4517451"/>
                  <a:pt x="29367" y="4440631"/>
                  <a:pt x="0" y="4383401"/>
                </a:cubicBezTo>
                <a:cubicBezTo>
                  <a:pt x="-29367" y="4326171"/>
                  <a:pt x="1394" y="4019631"/>
                  <a:pt x="0" y="3794235"/>
                </a:cubicBezTo>
                <a:cubicBezTo>
                  <a:pt x="-1394" y="3568839"/>
                  <a:pt x="9346" y="3593164"/>
                  <a:pt x="0" y="3535001"/>
                </a:cubicBezTo>
                <a:cubicBezTo>
                  <a:pt x="-9346" y="3476838"/>
                  <a:pt x="48114" y="3069240"/>
                  <a:pt x="0" y="2615901"/>
                </a:cubicBezTo>
                <a:cubicBezTo>
                  <a:pt x="-48114" y="2162562"/>
                  <a:pt x="22873" y="2479400"/>
                  <a:pt x="0" y="2356667"/>
                </a:cubicBezTo>
                <a:cubicBezTo>
                  <a:pt x="-22873" y="2233934"/>
                  <a:pt x="8705" y="2134413"/>
                  <a:pt x="0" y="1932467"/>
                </a:cubicBezTo>
                <a:cubicBezTo>
                  <a:pt x="-8705" y="1730521"/>
                  <a:pt x="20860" y="1736643"/>
                  <a:pt x="0" y="1673234"/>
                </a:cubicBezTo>
                <a:cubicBezTo>
                  <a:pt x="-20860" y="1609825"/>
                  <a:pt x="25928" y="1358481"/>
                  <a:pt x="0" y="1084067"/>
                </a:cubicBezTo>
                <a:cubicBezTo>
                  <a:pt x="-25928" y="809653"/>
                  <a:pt x="805" y="1028039"/>
                  <a:pt x="0" y="989800"/>
                </a:cubicBezTo>
                <a:cubicBezTo>
                  <a:pt x="-805" y="951561"/>
                  <a:pt x="7203" y="916901"/>
                  <a:pt x="0" y="895534"/>
                </a:cubicBezTo>
                <a:cubicBezTo>
                  <a:pt x="-7203" y="874167"/>
                  <a:pt x="9418" y="354056"/>
                  <a:pt x="0" y="0"/>
                </a:cubicBezTo>
                <a:close/>
              </a:path>
              <a:path w="10058400" h="16496672" stroke="0" extrusionOk="0">
                <a:moveTo>
                  <a:pt x="0" y="0"/>
                </a:moveTo>
                <a:cubicBezTo>
                  <a:pt x="133653" y="-49135"/>
                  <a:pt x="350689" y="35375"/>
                  <a:pt x="491087" y="0"/>
                </a:cubicBezTo>
                <a:cubicBezTo>
                  <a:pt x="631485" y="-35375"/>
                  <a:pt x="681093" y="8194"/>
                  <a:pt x="781005" y="0"/>
                </a:cubicBezTo>
                <a:cubicBezTo>
                  <a:pt x="880917" y="-8194"/>
                  <a:pt x="1310700" y="55537"/>
                  <a:pt x="1573844" y="0"/>
                </a:cubicBezTo>
                <a:cubicBezTo>
                  <a:pt x="1836988" y="-55537"/>
                  <a:pt x="1950049" y="23425"/>
                  <a:pt x="2064930" y="0"/>
                </a:cubicBezTo>
                <a:cubicBezTo>
                  <a:pt x="2179811" y="-23425"/>
                  <a:pt x="2416536" y="56176"/>
                  <a:pt x="2556017" y="0"/>
                </a:cubicBezTo>
                <a:cubicBezTo>
                  <a:pt x="2695498" y="-56176"/>
                  <a:pt x="3120793" y="76467"/>
                  <a:pt x="3348856" y="0"/>
                </a:cubicBezTo>
                <a:cubicBezTo>
                  <a:pt x="3576919" y="-76467"/>
                  <a:pt x="3625014" y="22495"/>
                  <a:pt x="3739358" y="0"/>
                </a:cubicBezTo>
                <a:cubicBezTo>
                  <a:pt x="3853702" y="-22495"/>
                  <a:pt x="4258573" y="78225"/>
                  <a:pt x="4532197" y="0"/>
                </a:cubicBezTo>
                <a:cubicBezTo>
                  <a:pt x="4805821" y="-78225"/>
                  <a:pt x="5150389" y="66947"/>
                  <a:pt x="5325035" y="0"/>
                </a:cubicBezTo>
                <a:cubicBezTo>
                  <a:pt x="5499681" y="-66947"/>
                  <a:pt x="5779192" y="470"/>
                  <a:pt x="5916706" y="0"/>
                </a:cubicBezTo>
                <a:cubicBezTo>
                  <a:pt x="6054220" y="-470"/>
                  <a:pt x="6350713" y="29607"/>
                  <a:pt x="6709544" y="0"/>
                </a:cubicBezTo>
                <a:cubicBezTo>
                  <a:pt x="7068375" y="-29607"/>
                  <a:pt x="7051017" y="11295"/>
                  <a:pt x="7200631" y="0"/>
                </a:cubicBezTo>
                <a:cubicBezTo>
                  <a:pt x="7350245" y="-11295"/>
                  <a:pt x="7489754" y="19216"/>
                  <a:pt x="7691718" y="0"/>
                </a:cubicBezTo>
                <a:cubicBezTo>
                  <a:pt x="7893682" y="-19216"/>
                  <a:pt x="8098305" y="15471"/>
                  <a:pt x="8383972" y="0"/>
                </a:cubicBezTo>
                <a:cubicBezTo>
                  <a:pt x="8669639" y="-15471"/>
                  <a:pt x="8680992" y="57443"/>
                  <a:pt x="8875059" y="0"/>
                </a:cubicBezTo>
                <a:cubicBezTo>
                  <a:pt x="9069126" y="-57443"/>
                  <a:pt x="9499734" y="5906"/>
                  <a:pt x="10058400" y="0"/>
                </a:cubicBezTo>
                <a:cubicBezTo>
                  <a:pt x="10097396" y="318332"/>
                  <a:pt x="9963931" y="538247"/>
                  <a:pt x="10058400" y="919100"/>
                </a:cubicBezTo>
                <a:cubicBezTo>
                  <a:pt x="10152869" y="1299953"/>
                  <a:pt x="10010480" y="1402133"/>
                  <a:pt x="10058400" y="1673234"/>
                </a:cubicBezTo>
                <a:cubicBezTo>
                  <a:pt x="10106320" y="1944335"/>
                  <a:pt x="10054513" y="2153528"/>
                  <a:pt x="10058400" y="2427367"/>
                </a:cubicBezTo>
                <a:cubicBezTo>
                  <a:pt x="10062287" y="2701206"/>
                  <a:pt x="10052650" y="2501968"/>
                  <a:pt x="10058400" y="2521634"/>
                </a:cubicBezTo>
                <a:cubicBezTo>
                  <a:pt x="10064150" y="2541300"/>
                  <a:pt x="10054897" y="2719994"/>
                  <a:pt x="10058400" y="2780868"/>
                </a:cubicBezTo>
                <a:cubicBezTo>
                  <a:pt x="10061903" y="2841742"/>
                  <a:pt x="9986796" y="3253409"/>
                  <a:pt x="10058400" y="3535001"/>
                </a:cubicBezTo>
                <a:cubicBezTo>
                  <a:pt x="10130004" y="3816593"/>
                  <a:pt x="10053659" y="3836291"/>
                  <a:pt x="10058400" y="3959201"/>
                </a:cubicBezTo>
                <a:cubicBezTo>
                  <a:pt x="10063141" y="4082111"/>
                  <a:pt x="10049937" y="4130049"/>
                  <a:pt x="10058400" y="4218435"/>
                </a:cubicBezTo>
                <a:cubicBezTo>
                  <a:pt x="10066863" y="4306821"/>
                  <a:pt x="10045987" y="4707895"/>
                  <a:pt x="10058400" y="4972568"/>
                </a:cubicBezTo>
                <a:cubicBezTo>
                  <a:pt x="10070813" y="5237241"/>
                  <a:pt x="9998880" y="5315609"/>
                  <a:pt x="10058400" y="5561735"/>
                </a:cubicBezTo>
                <a:cubicBezTo>
                  <a:pt x="10117920" y="5807861"/>
                  <a:pt x="10049453" y="5926290"/>
                  <a:pt x="10058400" y="6150902"/>
                </a:cubicBezTo>
                <a:cubicBezTo>
                  <a:pt x="10067347" y="6375514"/>
                  <a:pt x="9985583" y="6792680"/>
                  <a:pt x="10058400" y="7070002"/>
                </a:cubicBezTo>
                <a:cubicBezTo>
                  <a:pt x="10131217" y="7347324"/>
                  <a:pt x="9979839" y="7648304"/>
                  <a:pt x="10058400" y="7824136"/>
                </a:cubicBezTo>
                <a:cubicBezTo>
                  <a:pt x="10136961" y="7999968"/>
                  <a:pt x="10054820" y="7892875"/>
                  <a:pt x="10058400" y="7918403"/>
                </a:cubicBezTo>
                <a:cubicBezTo>
                  <a:pt x="10061980" y="7943931"/>
                  <a:pt x="10011626" y="8146851"/>
                  <a:pt x="10058400" y="8342603"/>
                </a:cubicBezTo>
                <a:cubicBezTo>
                  <a:pt x="10105174" y="8538355"/>
                  <a:pt x="10044666" y="8812404"/>
                  <a:pt x="10058400" y="9261703"/>
                </a:cubicBezTo>
                <a:cubicBezTo>
                  <a:pt x="10072134" y="9711002"/>
                  <a:pt x="10001758" y="9603115"/>
                  <a:pt x="10058400" y="9850870"/>
                </a:cubicBezTo>
                <a:cubicBezTo>
                  <a:pt x="10115042" y="10098625"/>
                  <a:pt x="10024687" y="10290983"/>
                  <a:pt x="10058400" y="10605003"/>
                </a:cubicBezTo>
                <a:cubicBezTo>
                  <a:pt x="10092113" y="10919023"/>
                  <a:pt x="10035826" y="10874981"/>
                  <a:pt x="10058400" y="11029204"/>
                </a:cubicBezTo>
                <a:cubicBezTo>
                  <a:pt x="10080974" y="11183427"/>
                  <a:pt x="10028398" y="11342744"/>
                  <a:pt x="10058400" y="11618370"/>
                </a:cubicBezTo>
                <a:cubicBezTo>
                  <a:pt x="10088402" y="11893996"/>
                  <a:pt x="10041922" y="12285788"/>
                  <a:pt x="10058400" y="12537471"/>
                </a:cubicBezTo>
                <a:cubicBezTo>
                  <a:pt x="10074878" y="12789154"/>
                  <a:pt x="10038510" y="12709260"/>
                  <a:pt x="10058400" y="12796704"/>
                </a:cubicBezTo>
                <a:cubicBezTo>
                  <a:pt x="10078290" y="12884148"/>
                  <a:pt x="10031587" y="13304268"/>
                  <a:pt x="10058400" y="13550838"/>
                </a:cubicBezTo>
                <a:cubicBezTo>
                  <a:pt x="10085213" y="13797408"/>
                  <a:pt x="10043919" y="13754846"/>
                  <a:pt x="10058400" y="13810071"/>
                </a:cubicBezTo>
                <a:cubicBezTo>
                  <a:pt x="10072881" y="13865296"/>
                  <a:pt x="10051920" y="14135479"/>
                  <a:pt x="10058400" y="14399238"/>
                </a:cubicBezTo>
                <a:cubicBezTo>
                  <a:pt x="10064880" y="14662997"/>
                  <a:pt x="10001140" y="14959905"/>
                  <a:pt x="10058400" y="15153372"/>
                </a:cubicBezTo>
                <a:cubicBezTo>
                  <a:pt x="10115660" y="15346839"/>
                  <a:pt x="10057031" y="15208736"/>
                  <a:pt x="10058400" y="15247638"/>
                </a:cubicBezTo>
                <a:cubicBezTo>
                  <a:pt x="10059769" y="15286540"/>
                  <a:pt x="10048742" y="15307611"/>
                  <a:pt x="10058400" y="15341905"/>
                </a:cubicBezTo>
                <a:cubicBezTo>
                  <a:pt x="10068058" y="15376199"/>
                  <a:pt x="9928102" y="16218523"/>
                  <a:pt x="10058400" y="16496672"/>
                </a:cubicBezTo>
                <a:cubicBezTo>
                  <a:pt x="9844716" y="16516296"/>
                  <a:pt x="9614516" y="16484419"/>
                  <a:pt x="9466729" y="16496672"/>
                </a:cubicBezTo>
                <a:cubicBezTo>
                  <a:pt x="9318942" y="16508925"/>
                  <a:pt x="8995263" y="16485173"/>
                  <a:pt x="8774475" y="16496672"/>
                </a:cubicBezTo>
                <a:cubicBezTo>
                  <a:pt x="8553687" y="16508171"/>
                  <a:pt x="8388987" y="16465250"/>
                  <a:pt x="8283388" y="16496672"/>
                </a:cubicBezTo>
                <a:cubicBezTo>
                  <a:pt x="8177789" y="16528094"/>
                  <a:pt x="7920333" y="16449705"/>
                  <a:pt x="7591134" y="16496672"/>
                </a:cubicBezTo>
                <a:cubicBezTo>
                  <a:pt x="7261935" y="16543639"/>
                  <a:pt x="7394866" y="16465819"/>
                  <a:pt x="7200631" y="16496672"/>
                </a:cubicBezTo>
                <a:cubicBezTo>
                  <a:pt x="7006396" y="16527525"/>
                  <a:pt x="6868200" y="16450599"/>
                  <a:pt x="6608960" y="16496672"/>
                </a:cubicBezTo>
                <a:cubicBezTo>
                  <a:pt x="6349720" y="16542745"/>
                  <a:pt x="6429098" y="16463677"/>
                  <a:pt x="6319042" y="16496672"/>
                </a:cubicBezTo>
                <a:cubicBezTo>
                  <a:pt x="6208986" y="16529667"/>
                  <a:pt x="5857028" y="16405847"/>
                  <a:pt x="5526203" y="16496672"/>
                </a:cubicBezTo>
                <a:cubicBezTo>
                  <a:pt x="5195378" y="16587497"/>
                  <a:pt x="5063404" y="16457062"/>
                  <a:pt x="4934533" y="16496672"/>
                </a:cubicBezTo>
                <a:cubicBezTo>
                  <a:pt x="4805662" y="16536282"/>
                  <a:pt x="4493682" y="16475831"/>
                  <a:pt x="4141694" y="16496672"/>
                </a:cubicBezTo>
                <a:cubicBezTo>
                  <a:pt x="3789706" y="16517513"/>
                  <a:pt x="3841062" y="16482574"/>
                  <a:pt x="3650608" y="16496672"/>
                </a:cubicBezTo>
                <a:cubicBezTo>
                  <a:pt x="3460154" y="16510770"/>
                  <a:pt x="3450890" y="16489584"/>
                  <a:pt x="3260105" y="16496672"/>
                </a:cubicBezTo>
                <a:cubicBezTo>
                  <a:pt x="3069320" y="16503760"/>
                  <a:pt x="2812678" y="16451284"/>
                  <a:pt x="2668434" y="16496672"/>
                </a:cubicBezTo>
                <a:cubicBezTo>
                  <a:pt x="2524190" y="16542060"/>
                  <a:pt x="2315656" y="16472442"/>
                  <a:pt x="1976180" y="16496672"/>
                </a:cubicBezTo>
                <a:cubicBezTo>
                  <a:pt x="1636704" y="16520902"/>
                  <a:pt x="1409019" y="16434855"/>
                  <a:pt x="1183341" y="16496672"/>
                </a:cubicBezTo>
                <a:cubicBezTo>
                  <a:pt x="957663" y="16558489"/>
                  <a:pt x="370029" y="16392414"/>
                  <a:pt x="0" y="16496672"/>
                </a:cubicBezTo>
                <a:cubicBezTo>
                  <a:pt x="-30676" y="16246748"/>
                  <a:pt x="95706" y="15917048"/>
                  <a:pt x="0" y="15577572"/>
                </a:cubicBezTo>
                <a:cubicBezTo>
                  <a:pt x="-95706" y="15238096"/>
                  <a:pt x="16893" y="15353900"/>
                  <a:pt x="0" y="15153372"/>
                </a:cubicBezTo>
                <a:cubicBezTo>
                  <a:pt x="-16893" y="14952844"/>
                  <a:pt x="1466" y="14858673"/>
                  <a:pt x="0" y="14729171"/>
                </a:cubicBezTo>
                <a:cubicBezTo>
                  <a:pt x="-1466" y="14599669"/>
                  <a:pt x="34007" y="14489387"/>
                  <a:pt x="0" y="14304971"/>
                </a:cubicBezTo>
                <a:cubicBezTo>
                  <a:pt x="-34007" y="14120555"/>
                  <a:pt x="51748" y="13875807"/>
                  <a:pt x="0" y="13550838"/>
                </a:cubicBezTo>
                <a:cubicBezTo>
                  <a:pt x="-51748" y="13225869"/>
                  <a:pt x="69056" y="13183316"/>
                  <a:pt x="0" y="12961671"/>
                </a:cubicBezTo>
                <a:cubicBezTo>
                  <a:pt x="-69056" y="12740026"/>
                  <a:pt x="3817" y="12892777"/>
                  <a:pt x="0" y="12867404"/>
                </a:cubicBezTo>
                <a:cubicBezTo>
                  <a:pt x="-3817" y="12842031"/>
                  <a:pt x="14750" y="12626065"/>
                  <a:pt x="0" y="12443204"/>
                </a:cubicBezTo>
                <a:cubicBezTo>
                  <a:pt x="-14750" y="12260343"/>
                  <a:pt x="14265" y="12059184"/>
                  <a:pt x="0" y="11689070"/>
                </a:cubicBezTo>
                <a:cubicBezTo>
                  <a:pt x="-14265" y="11318956"/>
                  <a:pt x="3105" y="11523336"/>
                  <a:pt x="0" y="11429837"/>
                </a:cubicBezTo>
                <a:cubicBezTo>
                  <a:pt x="-3105" y="11336338"/>
                  <a:pt x="39708" y="10960544"/>
                  <a:pt x="0" y="10510737"/>
                </a:cubicBezTo>
                <a:cubicBezTo>
                  <a:pt x="-39708" y="10060930"/>
                  <a:pt x="11158" y="9866912"/>
                  <a:pt x="0" y="9591636"/>
                </a:cubicBezTo>
                <a:cubicBezTo>
                  <a:pt x="-11158" y="9316360"/>
                  <a:pt x="34540" y="9173563"/>
                  <a:pt x="0" y="9002470"/>
                </a:cubicBezTo>
                <a:cubicBezTo>
                  <a:pt x="-34540" y="8831377"/>
                  <a:pt x="81866" y="8406835"/>
                  <a:pt x="0" y="8083369"/>
                </a:cubicBezTo>
                <a:cubicBezTo>
                  <a:pt x="-81866" y="7759903"/>
                  <a:pt x="8964" y="7705856"/>
                  <a:pt x="0" y="7494202"/>
                </a:cubicBezTo>
                <a:cubicBezTo>
                  <a:pt x="-8964" y="7282548"/>
                  <a:pt x="60381" y="7099302"/>
                  <a:pt x="0" y="6740069"/>
                </a:cubicBezTo>
                <a:cubicBezTo>
                  <a:pt x="-60381" y="6380836"/>
                  <a:pt x="2677" y="6674836"/>
                  <a:pt x="0" y="6645802"/>
                </a:cubicBezTo>
                <a:cubicBezTo>
                  <a:pt x="-2677" y="6616768"/>
                  <a:pt x="21739" y="5913939"/>
                  <a:pt x="0" y="5726702"/>
                </a:cubicBezTo>
                <a:cubicBezTo>
                  <a:pt x="-21739" y="5539465"/>
                  <a:pt x="27793" y="5398839"/>
                  <a:pt x="0" y="5302502"/>
                </a:cubicBezTo>
                <a:cubicBezTo>
                  <a:pt x="-27793" y="5206165"/>
                  <a:pt x="21357" y="4880618"/>
                  <a:pt x="0" y="4548368"/>
                </a:cubicBezTo>
                <a:cubicBezTo>
                  <a:pt x="-21357" y="4216118"/>
                  <a:pt x="385" y="4474836"/>
                  <a:pt x="0" y="4454101"/>
                </a:cubicBezTo>
                <a:cubicBezTo>
                  <a:pt x="-385" y="4433366"/>
                  <a:pt x="28892" y="3719041"/>
                  <a:pt x="0" y="3535001"/>
                </a:cubicBezTo>
                <a:cubicBezTo>
                  <a:pt x="-28892" y="3350961"/>
                  <a:pt x="45340" y="3297148"/>
                  <a:pt x="0" y="3110801"/>
                </a:cubicBezTo>
                <a:cubicBezTo>
                  <a:pt x="-45340" y="2924454"/>
                  <a:pt x="27986" y="2785301"/>
                  <a:pt x="0" y="2521634"/>
                </a:cubicBezTo>
                <a:cubicBezTo>
                  <a:pt x="-27986" y="2257967"/>
                  <a:pt x="4841" y="2336555"/>
                  <a:pt x="0" y="2262401"/>
                </a:cubicBezTo>
                <a:cubicBezTo>
                  <a:pt x="-4841" y="2188247"/>
                  <a:pt x="88380" y="1746049"/>
                  <a:pt x="0" y="1508267"/>
                </a:cubicBezTo>
                <a:cubicBezTo>
                  <a:pt x="-88380" y="1270485"/>
                  <a:pt x="102234" y="934100"/>
                  <a:pt x="0" y="589167"/>
                </a:cubicBezTo>
                <a:cubicBezTo>
                  <a:pt x="-102234" y="244234"/>
                  <a:pt x="13113" y="14171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7F551B0E-92DE-9879-70FC-302D6AD8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113" y="8202568"/>
            <a:ext cx="9598176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608ACCA4-C725-3E8D-DF8D-FF89FF3A6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2318" y="6574000"/>
            <a:ext cx="10058400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02060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60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Conclusion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519C7D-7E6F-7385-2553-5F1618A6D6DD}"/>
              </a:ext>
            </a:extLst>
          </p:cNvPr>
          <p:cNvSpPr/>
          <p:nvPr/>
        </p:nvSpPr>
        <p:spPr>
          <a:xfrm>
            <a:off x="660482" y="16763678"/>
            <a:ext cx="10058400" cy="13589322"/>
          </a:xfrm>
          <a:custGeom>
            <a:avLst/>
            <a:gdLst>
              <a:gd name="csX0" fmla="*/ 0 w 10058400"/>
              <a:gd name="csY0" fmla="*/ 0 h 13589322"/>
              <a:gd name="csX1" fmla="*/ 491087 w 10058400"/>
              <a:gd name="csY1" fmla="*/ 0 h 13589322"/>
              <a:gd name="csX2" fmla="*/ 781005 w 10058400"/>
              <a:gd name="csY2" fmla="*/ 0 h 13589322"/>
              <a:gd name="csX3" fmla="*/ 1070924 w 10058400"/>
              <a:gd name="csY3" fmla="*/ 0 h 13589322"/>
              <a:gd name="csX4" fmla="*/ 1763178 w 10058400"/>
              <a:gd name="csY4" fmla="*/ 0 h 13589322"/>
              <a:gd name="csX5" fmla="*/ 2354849 w 10058400"/>
              <a:gd name="csY5" fmla="*/ 0 h 13589322"/>
              <a:gd name="csX6" fmla="*/ 2946520 w 10058400"/>
              <a:gd name="csY6" fmla="*/ 0 h 13589322"/>
              <a:gd name="csX7" fmla="*/ 3437606 w 10058400"/>
              <a:gd name="csY7" fmla="*/ 0 h 13589322"/>
              <a:gd name="csX8" fmla="*/ 4029277 w 10058400"/>
              <a:gd name="csY8" fmla="*/ 0 h 13589322"/>
              <a:gd name="csX9" fmla="*/ 4520363 w 10058400"/>
              <a:gd name="csY9" fmla="*/ 0 h 13589322"/>
              <a:gd name="csX10" fmla="*/ 5011450 w 10058400"/>
              <a:gd name="csY10" fmla="*/ 0 h 13589322"/>
              <a:gd name="csX11" fmla="*/ 5301368 w 10058400"/>
              <a:gd name="csY11" fmla="*/ 0 h 13589322"/>
              <a:gd name="csX12" fmla="*/ 5993623 w 10058400"/>
              <a:gd name="csY12" fmla="*/ 0 h 13589322"/>
              <a:gd name="csX13" fmla="*/ 6384126 w 10058400"/>
              <a:gd name="csY13" fmla="*/ 0 h 13589322"/>
              <a:gd name="csX14" fmla="*/ 7076380 w 10058400"/>
              <a:gd name="csY14" fmla="*/ 0 h 13589322"/>
              <a:gd name="csX15" fmla="*/ 7768635 w 10058400"/>
              <a:gd name="csY15" fmla="*/ 0 h 13589322"/>
              <a:gd name="csX16" fmla="*/ 8058553 w 10058400"/>
              <a:gd name="csY16" fmla="*/ 0 h 13589322"/>
              <a:gd name="csX17" fmla="*/ 8348472 w 10058400"/>
              <a:gd name="csY17" fmla="*/ 0 h 13589322"/>
              <a:gd name="csX18" fmla="*/ 8940143 w 10058400"/>
              <a:gd name="csY18" fmla="*/ 0 h 13589322"/>
              <a:gd name="csX19" fmla="*/ 9531813 w 10058400"/>
              <a:gd name="csY19" fmla="*/ 0 h 13589322"/>
              <a:gd name="csX20" fmla="*/ 10058400 w 10058400"/>
              <a:gd name="csY20" fmla="*/ 0 h 13589322"/>
              <a:gd name="csX21" fmla="*/ 10058400 w 10058400"/>
              <a:gd name="csY21" fmla="*/ 726733 h 13589322"/>
              <a:gd name="csX22" fmla="*/ 10058400 w 10058400"/>
              <a:gd name="csY22" fmla="*/ 1045787 h 13589322"/>
              <a:gd name="csX23" fmla="*/ 10058400 w 10058400"/>
              <a:gd name="csY23" fmla="*/ 1772520 h 13589322"/>
              <a:gd name="csX24" fmla="*/ 10058400 w 10058400"/>
              <a:gd name="csY24" fmla="*/ 2363360 h 13589322"/>
              <a:gd name="csX25" fmla="*/ 10058400 w 10058400"/>
              <a:gd name="csY25" fmla="*/ 2546521 h 13589322"/>
              <a:gd name="csX26" fmla="*/ 10058400 w 10058400"/>
              <a:gd name="csY26" fmla="*/ 3409147 h 13589322"/>
              <a:gd name="csX27" fmla="*/ 10058400 w 10058400"/>
              <a:gd name="csY27" fmla="*/ 4135881 h 13589322"/>
              <a:gd name="csX28" fmla="*/ 10058400 w 10058400"/>
              <a:gd name="csY28" fmla="*/ 4726721 h 13589322"/>
              <a:gd name="csX29" fmla="*/ 10058400 w 10058400"/>
              <a:gd name="csY29" fmla="*/ 5317561 h 13589322"/>
              <a:gd name="csX30" fmla="*/ 10058400 w 10058400"/>
              <a:gd name="csY30" fmla="*/ 6180187 h 13589322"/>
              <a:gd name="csX31" fmla="*/ 10058400 w 10058400"/>
              <a:gd name="csY31" fmla="*/ 6906921 h 13589322"/>
              <a:gd name="csX32" fmla="*/ 10058400 w 10058400"/>
              <a:gd name="csY32" fmla="*/ 7633654 h 13589322"/>
              <a:gd name="csX33" fmla="*/ 10058400 w 10058400"/>
              <a:gd name="csY33" fmla="*/ 8088601 h 13589322"/>
              <a:gd name="csX34" fmla="*/ 10058400 w 10058400"/>
              <a:gd name="csY34" fmla="*/ 8407654 h 13589322"/>
              <a:gd name="csX35" fmla="*/ 10058400 w 10058400"/>
              <a:gd name="csY35" fmla="*/ 9270281 h 13589322"/>
              <a:gd name="csX36" fmla="*/ 10058400 w 10058400"/>
              <a:gd name="csY36" fmla="*/ 9861121 h 13589322"/>
              <a:gd name="csX37" fmla="*/ 10058400 w 10058400"/>
              <a:gd name="csY37" fmla="*/ 10316068 h 13589322"/>
              <a:gd name="csX38" fmla="*/ 10058400 w 10058400"/>
              <a:gd name="csY38" fmla="*/ 10906908 h 13589322"/>
              <a:gd name="csX39" fmla="*/ 10058400 w 10058400"/>
              <a:gd name="csY39" fmla="*/ 11361855 h 13589322"/>
              <a:gd name="csX40" fmla="*/ 10058400 w 10058400"/>
              <a:gd name="csY40" fmla="*/ 11545015 h 13589322"/>
              <a:gd name="csX41" fmla="*/ 10058400 w 10058400"/>
              <a:gd name="csY41" fmla="*/ 11999962 h 13589322"/>
              <a:gd name="csX42" fmla="*/ 10058400 w 10058400"/>
              <a:gd name="csY42" fmla="*/ 12454909 h 13589322"/>
              <a:gd name="csX43" fmla="*/ 10058400 w 10058400"/>
              <a:gd name="csY43" fmla="*/ 13589322 h 13589322"/>
              <a:gd name="csX44" fmla="*/ 9567313 w 10058400"/>
              <a:gd name="csY44" fmla="*/ 13589322 h 13589322"/>
              <a:gd name="csX45" fmla="*/ 9176811 w 10058400"/>
              <a:gd name="csY45" fmla="*/ 13589322 h 13589322"/>
              <a:gd name="csX46" fmla="*/ 8886892 w 10058400"/>
              <a:gd name="csY46" fmla="*/ 13589322 h 13589322"/>
              <a:gd name="csX47" fmla="*/ 8496390 w 10058400"/>
              <a:gd name="csY47" fmla="*/ 13589322 h 13589322"/>
              <a:gd name="csX48" fmla="*/ 8206471 w 10058400"/>
              <a:gd name="csY48" fmla="*/ 13589322 h 13589322"/>
              <a:gd name="csX49" fmla="*/ 7614800 w 10058400"/>
              <a:gd name="csY49" fmla="*/ 13589322 h 13589322"/>
              <a:gd name="csX50" fmla="*/ 6922546 w 10058400"/>
              <a:gd name="csY50" fmla="*/ 13589322 h 13589322"/>
              <a:gd name="csX51" fmla="*/ 6632627 w 10058400"/>
              <a:gd name="csY51" fmla="*/ 13589322 h 13589322"/>
              <a:gd name="csX52" fmla="*/ 6342709 w 10058400"/>
              <a:gd name="csY52" fmla="*/ 13589322 h 13589322"/>
              <a:gd name="csX53" fmla="*/ 5952206 w 10058400"/>
              <a:gd name="csY53" fmla="*/ 13589322 h 13589322"/>
              <a:gd name="csX54" fmla="*/ 5662288 w 10058400"/>
              <a:gd name="csY54" fmla="*/ 13589322 h 13589322"/>
              <a:gd name="csX55" fmla="*/ 5372369 w 10058400"/>
              <a:gd name="csY55" fmla="*/ 13589322 h 13589322"/>
              <a:gd name="csX56" fmla="*/ 4680114 w 10058400"/>
              <a:gd name="csY56" fmla="*/ 13589322 h 13589322"/>
              <a:gd name="csX57" fmla="*/ 4289612 w 10058400"/>
              <a:gd name="csY57" fmla="*/ 13589322 h 13589322"/>
              <a:gd name="csX58" fmla="*/ 3999693 w 10058400"/>
              <a:gd name="csY58" fmla="*/ 13589322 h 13589322"/>
              <a:gd name="csX59" fmla="*/ 3709775 w 10058400"/>
              <a:gd name="csY59" fmla="*/ 13589322 h 13589322"/>
              <a:gd name="csX60" fmla="*/ 3419856 w 10058400"/>
              <a:gd name="csY60" fmla="*/ 13589322 h 13589322"/>
              <a:gd name="csX61" fmla="*/ 2727601 w 10058400"/>
              <a:gd name="csY61" fmla="*/ 13589322 h 13589322"/>
              <a:gd name="csX62" fmla="*/ 2135931 w 10058400"/>
              <a:gd name="csY62" fmla="*/ 13589322 h 13589322"/>
              <a:gd name="csX63" fmla="*/ 1443676 w 10058400"/>
              <a:gd name="csY63" fmla="*/ 13589322 h 13589322"/>
              <a:gd name="csX64" fmla="*/ 751422 w 10058400"/>
              <a:gd name="csY64" fmla="*/ 13589322 h 13589322"/>
              <a:gd name="csX65" fmla="*/ 0 w 10058400"/>
              <a:gd name="csY65" fmla="*/ 13589322 h 13589322"/>
              <a:gd name="csX66" fmla="*/ 0 w 10058400"/>
              <a:gd name="csY66" fmla="*/ 13134375 h 13589322"/>
              <a:gd name="csX67" fmla="*/ 0 w 10058400"/>
              <a:gd name="csY67" fmla="*/ 12271749 h 13589322"/>
              <a:gd name="csX68" fmla="*/ 0 w 10058400"/>
              <a:gd name="csY68" fmla="*/ 11816802 h 13589322"/>
              <a:gd name="csX69" fmla="*/ 0 w 10058400"/>
              <a:gd name="csY69" fmla="*/ 11090068 h 13589322"/>
              <a:gd name="csX70" fmla="*/ 0 w 10058400"/>
              <a:gd name="csY70" fmla="*/ 10771015 h 13589322"/>
              <a:gd name="csX71" fmla="*/ 0 w 10058400"/>
              <a:gd name="csY71" fmla="*/ 10316068 h 13589322"/>
              <a:gd name="csX72" fmla="*/ 0 w 10058400"/>
              <a:gd name="csY72" fmla="*/ 9861121 h 13589322"/>
              <a:gd name="csX73" fmla="*/ 0 w 10058400"/>
              <a:gd name="csY73" fmla="*/ 8998495 h 13589322"/>
              <a:gd name="csX74" fmla="*/ 0 w 10058400"/>
              <a:gd name="csY74" fmla="*/ 8543548 h 13589322"/>
              <a:gd name="csX75" fmla="*/ 0 w 10058400"/>
              <a:gd name="csY75" fmla="*/ 7680921 h 13589322"/>
              <a:gd name="csX76" fmla="*/ 0 w 10058400"/>
              <a:gd name="csY76" fmla="*/ 7090081 h 13589322"/>
              <a:gd name="csX77" fmla="*/ 0 w 10058400"/>
              <a:gd name="csY77" fmla="*/ 6771027 h 13589322"/>
              <a:gd name="csX78" fmla="*/ 0 w 10058400"/>
              <a:gd name="csY78" fmla="*/ 6180187 h 13589322"/>
              <a:gd name="csX79" fmla="*/ 0 w 10058400"/>
              <a:gd name="csY79" fmla="*/ 5589347 h 13589322"/>
              <a:gd name="csX80" fmla="*/ 0 w 10058400"/>
              <a:gd name="csY80" fmla="*/ 4726721 h 13589322"/>
              <a:gd name="csX81" fmla="*/ 0 w 10058400"/>
              <a:gd name="csY81" fmla="*/ 3864094 h 13589322"/>
              <a:gd name="csX82" fmla="*/ 0 w 10058400"/>
              <a:gd name="csY82" fmla="*/ 3409147 h 13589322"/>
              <a:gd name="csX83" fmla="*/ 0 w 10058400"/>
              <a:gd name="csY83" fmla="*/ 2818307 h 13589322"/>
              <a:gd name="csX84" fmla="*/ 0 w 10058400"/>
              <a:gd name="csY84" fmla="*/ 2635147 h 13589322"/>
              <a:gd name="csX85" fmla="*/ 0 w 10058400"/>
              <a:gd name="csY85" fmla="*/ 1908413 h 13589322"/>
              <a:gd name="csX86" fmla="*/ 0 w 10058400"/>
              <a:gd name="csY86" fmla="*/ 1045787 h 13589322"/>
              <a:gd name="csX87" fmla="*/ 0 w 10058400"/>
              <a:gd name="csY87" fmla="*/ 0 h 135893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</a:cxnLst>
            <a:rect l="l" t="t" r="r" b="b"/>
            <a:pathLst>
              <a:path w="10058400" h="13589322" fill="none" extrusionOk="0">
                <a:moveTo>
                  <a:pt x="0" y="0"/>
                </a:moveTo>
                <a:cubicBezTo>
                  <a:pt x="135489" y="-2394"/>
                  <a:pt x="388488" y="55240"/>
                  <a:pt x="491087" y="0"/>
                </a:cubicBezTo>
                <a:cubicBezTo>
                  <a:pt x="593686" y="-55240"/>
                  <a:pt x="707566" y="558"/>
                  <a:pt x="781005" y="0"/>
                </a:cubicBezTo>
                <a:cubicBezTo>
                  <a:pt x="854444" y="-558"/>
                  <a:pt x="926533" y="17873"/>
                  <a:pt x="1070924" y="0"/>
                </a:cubicBezTo>
                <a:cubicBezTo>
                  <a:pt x="1215315" y="-17873"/>
                  <a:pt x="1452745" y="18347"/>
                  <a:pt x="1763178" y="0"/>
                </a:cubicBezTo>
                <a:cubicBezTo>
                  <a:pt x="2073611" y="-18347"/>
                  <a:pt x="2077689" y="38148"/>
                  <a:pt x="2354849" y="0"/>
                </a:cubicBezTo>
                <a:cubicBezTo>
                  <a:pt x="2632009" y="-38148"/>
                  <a:pt x="2778764" y="22044"/>
                  <a:pt x="2946520" y="0"/>
                </a:cubicBezTo>
                <a:cubicBezTo>
                  <a:pt x="3114276" y="-22044"/>
                  <a:pt x="3200681" y="27710"/>
                  <a:pt x="3437606" y="0"/>
                </a:cubicBezTo>
                <a:cubicBezTo>
                  <a:pt x="3674531" y="-27710"/>
                  <a:pt x="3854466" y="7843"/>
                  <a:pt x="4029277" y="0"/>
                </a:cubicBezTo>
                <a:cubicBezTo>
                  <a:pt x="4204088" y="-7843"/>
                  <a:pt x="4411408" y="28649"/>
                  <a:pt x="4520363" y="0"/>
                </a:cubicBezTo>
                <a:cubicBezTo>
                  <a:pt x="4629318" y="-28649"/>
                  <a:pt x="4815435" y="49148"/>
                  <a:pt x="5011450" y="0"/>
                </a:cubicBezTo>
                <a:cubicBezTo>
                  <a:pt x="5207465" y="-49148"/>
                  <a:pt x="5191750" y="28967"/>
                  <a:pt x="5301368" y="0"/>
                </a:cubicBezTo>
                <a:cubicBezTo>
                  <a:pt x="5410986" y="-28967"/>
                  <a:pt x="5736419" y="73970"/>
                  <a:pt x="5993623" y="0"/>
                </a:cubicBezTo>
                <a:cubicBezTo>
                  <a:pt x="6250828" y="-73970"/>
                  <a:pt x="6203824" y="32730"/>
                  <a:pt x="6384126" y="0"/>
                </a:cubicBezTo>
                <a:cubicBezTo>
                  <a:pt x="6564428" y="-32730"/>
                  <a:pt x="6877901" y="62534"/>
                  <a:pt x="7076380" y="0"/>
                </a:cubicBezTo>
                <a:cubicBezTo>
                  <a:pt x="7274859" y="-62534"/>
                  <a:pt x="7577633" y="21554"/>
                  <a:pt x="7768635" y="0"/>
                </a:cubicBezTo>
                <a:cubicBezTo>
                  <a:pt x="7959638" y="-21554"/>
                  <a:pt x="7942934" y="12231"/>
                  <a:pt x="8058553" y="0"/>
                </a:cubicBezTo>
                <a:cubicBezTo>
                  <a:pt x="8174172" y="-12231"/>
                  <a:pt x="8222894" y="4278"/>
                  <a:pt x="8348472" y="0"/>
                </a:cubicBezTo>
                <a:cubicBezTo>
                  <a:pt x="8474050" y="-4278"/>
                  <a:pt x="8771349" y="36807"/>
                  <a:pt x="8940143" y="0"/>
                </a:cubicBezTo>
                <a:cubicBezTo>
                  <a:pt x="9108937" y="-36807"/>
                  <a:pt x="9313254" y="59366"/>
                  <a:pt x="9531813" y="0"/>
                </a:cubicBezTo>
                <a:cubicBezTo>
                  <a:pt x="9750372" y="-59366"/>
                  <a:pt x="9898681" y="1985"/>
                  <a:pt x="10058400" y="0"/>
                </a:cubicBezTo>
                <a:cubicBezTo>
                  <a:pt x="10079212" y="258194"/>
                  <a:pt x="9977983" y="422582"/>
                  <a:pt x="10058400" y="726733"/>
                </a:cubicBezTo>
                <a:cubicBezTo>
                  <a:pt x="10138817" y="1030884"/>
                  <a:pt x="10051823" y="945015"/>
                  <a:pt x="10058400" y="1045787"/>
                </a:cubicBezTo>
                <a:cubicBezTo>
                  <a:pt x="10064977" y="1146559"/>
                  <a:pt x="10051792" y="1577422"/>
                  <a:pt x="10058400" y="1772520"/>
                </a:cubicBezTo>
                <a:cubicBezTo>
                  <a:pt x="10065008" y="1967618"/>
                  <a:pt x="10029900" y="2187509"/>
                  <a:pt x="10058400" y="2363360"/>
                </a:cubicBezTo>
                <a:cubicBezTo>
                  <a:pt x="10086900" y="2539211"/>
                  <a:pt x="10043894" y="2463017"/>
                  <a:pt x="10058400" y="2546521"/>
                </a:cubicBezTo>
                <a:cubicBezTo>
                  <a:pt x="10072906" y="2630025"/>
                  <a:pt x="9998663" y="3143864"/>
                  <a:pt x="10058400" y="3409147"/>
                </a:cubicBezTo>
                <a:cubicBezTo>
                  <a:pt x="10118137" y="3674430"/>
                  <a:pt x="9987735" y="3864372"/>
                  <a:pt x="10058400" y="4135881"/>
                </a:cubicBezTo>
                <a:cubicBezTo>
                  <a:pt x="10129065" y="4407390"/>
                  <a:pt x="10040141" y="4504722"/>
                  <a:pt x="10058400" y="4726721"/>
                </a:cubicBezTo>
                <a:cubicBezTo>
                  <a:pt x="10076659" y="4948720"/>
                  <a:pt x="10015713" y="5073389"/>
                  <a:pt x="10058400" y="5317561"/>
                </a:cubicBezTo>
                <a:cubicBezTo>
                  <a:pt x="10101087" y="5561733"/>
                  <a:pt x="9998524" y="5864093"/>
                  <a:pt x="10058400" y="6180187"/>
                </a:cubicBezTo>
                <a:cubicBezTo>
                  <a:pt x="10118276" y="6496281"/>
                  <a:pt x="10051551" y="6627658"/>
                  <a:pt x="10058400" y="6906921"/>
                </a:cubicBezTo>
                <a:cubicBezTo>
                  <a:pt x="10065249" y="7186184"/>
                  <a:pt x="10050403" y="7385597"/>
                  <a:pt x="10058400" y="7633654"/>
                </a:cubicBezTo>
                <a:cubicBezTo>
                  <a:pt x="10066397" y="7881711"/>
                  <a:pt x="10033288" y="7944032"/>
                  <a:pt x="10058400" y="8088601"/>
                </a:cubicBezTo>
                <a:cubicBezTo>
                  <a:pt x="10083512" y="8233170"/>
                  <a:pt x="10034668" y="8282942"/>
                  <a:pt x="10058400" y="8407654"/>
                </a:cubicBezTo>
                <a:cubicBezTo>
                  <a:pt x="10082132" y="8532366"/>
                  <a:pt x="9978667" y="8904240"/>
                  <a:pt x="10058400" y="9270281"/>
                </a:cubicBezTo>
                <a:cubicBezTo>
                  <a:pt x="10138133" y="9636322"/>
                  <a:pt x="10011963" y="9725373"/>
                  <a:pt x="10058400" y="9861121"/>
                </a:cubicBezTo>
                <a:cubicBezTo>
                  <a:pt x="10104837" y="9996869"/>
                  <a:pt x="10045416" y="10109522"/>
                  <a:pt x="10058400" y="10316068"/>
                </a:cubicBezTo>
                <a:cubicBezTo>
                  <a:pt x="10071384" y="10522614"/>
                  <a:pt x="10001966" y="10787683"/>
                  <a:pt x="10058400" y="10906908"/>
                </a:cubicBezTo>
                <a:cubicBezTo>
                  <a:pt x="10114834" y="11026133"/>
                  <a:pt x="10050161" y="11262543"/>
                  <a:pt x="10058400" y="11361855"/>
                </a:cubicBezTo>
                <a:cubicBezTo>
                  <a:pt x="10066639" y="11461167"/>
                  <a:pt x="10046709" y="11507847"/>
                  <a:pt x="10058400" y="11545015"/>
                </a:cubicBezTo>
                <a:cubicBezTo>
                  <a:pt x="10070091" y="11582183"/>
                  <a:pt x="10035381" y="11800505"/>
                  <a:pt x="10058400" y="11999962"/>
                </a:cubicBezTo>
                <a:cubicBezTo>
                  <a:pt x="10081419" y="12199419"/>
                  <a:pt x="10031645" y="12359680"/>
                  <a:pt x="10058400" y="12454909"/>
                </a:cubicBezTo>
                <a:cubicBezTo>
                  <a:pt x="10085155" y="12550138"/>
                  <a:pt x="9976802" y="13121465"/>
                  <a:pt x="10058400" y="13589322"/>
                </a:cubicBezTo>
                <a:cubicBezTo>
                  <a:pt x="9956876" y="13629309"/>
                  <a:pt x="9711308" y="13584561"/>
                  <a:pt x="9567313" y="13589322"/>
                </a:cubicBezTo>
                <a:cubicBezTo>
                  <a:pt x="9423318" y="13594083"/>
                  <a:pt x="9358685" y="13565175"/>
                  <a:pt x="9176811" y="13589322"/>
                </a:cubicBezTo>
                <a:cubicBezTo>
                  <a:pt x="8994937" y="13613469"/>
                  <a:pt x="8948086" y="13564867"/>
                  <a:pt x="8886892" y="13589322"/>
                </a:cubicBezTo>
                <a:cubicBezTo>
                  <a:pt x="8825698" y="13613777"/>
                  <a:pt x="8613542" y="13587685"/>
                  <a:pt x="8496390" y="13589322"/>
                </a:cubicBezTo>
                <a:cubicBezTo>
                  <a:pt x="8379238" y="13590959"/>
                  <a:pt x="8316860" y="13566975"/>
                  <a:pt x="8206471" y="13589322"/>
                </a:cubicBezTo>
                <a:cubicBezTo>
                  <a:pt x="8096082" y="13611669"/>
                  <a:pt x="7755023" y="13587654"/>
                  <a:pt x="7614800" y="13589322"/>
                </a:cubicBezTo>
                <a:cubicBezTo>
                  <a:pt x="7474577" y="13590990"/>
                  <a:pt x="7100245" y="13517627"/>
                  <a:pt x="6922546" y="13589322"/>
                </a:cubicBezTo>
                <a:cubicBezTo>
                  <a:pt x="6744847" y="13661017"/>
                  <a:pt x="6738997" y="13573760"/>
                  <a:pt x="6632627" y="13589322"/>
                </a:cubicBezTo>
                <a:cubicBezTo>
                  <a:pt x="6526257" y="13604884"/>
                  <a:pt x="6409826" y="13573697"/>
                  <a:pt x="6342709" y="13589322"/>
                </a:cubicBezTo>
                <a:cubicBezTo>
                  <a:pt x="6275592" y="13604947"/>
                  <a:pt x="6044728" y="13567426"/>
                  <a:pt x="5952206" y="13589322"/>
                </a:cubicBezTo>
                <a:cubicBezTo>
                  <a:pt x="5859684" y="13611218"/>
                  <a:pt x="5734972" y="13581667"/>
                  <a:pt x="5662288" y="13589322"/>
                </a:cubicBezTo>
                <a:cubicBezTo>
                  <a:pt x="5589604" y="13596977"/>
                  <a:pt x="5510305" y="13563293"/>
                  <a:pt x="5372369" y="13589322"/>
                </a:cubicBezTo>
                <a:cubicBezTo>
                  <a:pt x="5234433" y="13615351"/>
                  <a:pt x="4898843" y="13576539"/>
                  <a:pt x="4680114" y="13589322"/>
                </a:cubicBezTo>
                <a:cubicBezTo>
                  <a:pt x="4461385" y="13602105"/>
                  <a:pt x="4443203" y="13573087"/>
                  <a:pt x="4289612" y="13589322"/>
                </a:cubicBezTo>
                <a:cubicBezTo>
                  <a:pt x="4136021" y="13605557"/>
                  <a:pt x="4120077" y="13572629"/>
                  <a:pt x="3999693" y="13589322"/>
                </a:cubicBezTo>
                <a:cubicBezTo>
                  <a:pt x="3879309" y="13606015"/>
                  <a:pt x="3786213" y="13564621"/>
                  <a:pt x="3709775" y="13589322"/>
                </a:cubicBezTo>
                <a:cubicBezTo>
                  <a:pt x="3633337" y="13614023"/>
                  <a:pt x="3482485" y="13567375"/>
                  <a:pt x="3419856" y="13589322"/>
                </a:cubicBezTo>
                <a:cubicBezTo>
                  <a:pt x="3357227" y="13611269"/>
                  <a:pt x="3045086" y="13540440"/>
                  <a:pt x="2727601" y="13589322"/>
                </a:cubicBezTo>
                <a:cubicBezTo>
                  <a:pt x="2410117" y="13638204"/>
                  <a:pt x="2327714" y="13584962"/>
                  <a:pt x="2135931" y="13589322"/>
                </a:cubicBezTo>
                <a:cubicBezTo>
                  <a:pt x="1944148" y="13593682"/>
                  <a:pt x="1743036" y="13560928"/>
                  <a:pt x="1443676" y="13589322"/>
                </a:cubicBezTo>
                <a:cubicBezTo>
                  <a:pt x="1144316" y="13617716"/>
                  <a:pt x="969624" y="13564969"/>
                  <a:pt x="751422" y="13589322"/>
                </a:cubicBezTo>
                <a:cubicBezTo>
                  <a:pt x="533220" y="13613675"/>
                  <a:pt x="274711" y="13535310"/>
                  <a:pt x="0" y="13589322"/>
                </a:cubicBezTo>
                <a:cubicBezTo>
                  <a:pt x="-28871" y="13435992"/>
                  <a:pt x="21898" y="13251353"/>
                  <a:pt x="0" y="13134375"/>
                </a:cubicBezTo>
                <a:cubicBezTo>
                  <a:pt x="-21898" y="13017397"/>
                  <a:pt x="64156" y="12611689"/>
                  <a:pt x="0" y="12271749"/>
                </a:cubicBezTo>
                <a:cubicBezTo>
                  <a:pt x="-64156" y="11931809"/>
                  <a:pt x="25395" y="11993341"/>
                  <a:pt x="0" y="11816802"/>
                </a:cubicBezTo>
                <a:cubicBezTo>
                  <a:pt x="-25395" y="11640263"/>
                  <a:pt x="41100" y="11410296"/>
                  <a:pt x="0" y="11090068"/>
                </a:cubicBezTo>
                <a:cubicBezTo>
                  <a:pt x="-41100" y="10769840"/>
                  <a:pt x="12128" y="10836299"/>
                  <a:pt x="0" y="10771015"/>
                </a:cubicBezTo>
                <a:cubicBezTo>
                  <a:pt x="-12128" y="10705731"/>
                  <a:pt x="42670" y="10536072"/>
                  <a:pt x="0" y="10316068"/>
                </a:cubicBezTo>
                <a:cubicBezTo>
                  <a:pt x="-42670" y="10096064"/>
                  <a:pt x="4355" y="9968038"/>
                  <a:pt x="0" y="9861121"/>
                </a:cubicBezTo>
                <a:cubicBezTo>
                  <a:pt x="-4355" y="9754204"/>
                  <a:pt x="59483" y="9307317"/>
                  <a:pt x="0" y="8998495"/>
                </a:cubicBezTo>
                <a:cubicBezTo>
                  <a:pt x="-59483" y="8689673"/>
                  <a:pt x="13693" y="8714581"/>
                  <a:pt x="0" y="8543548"/>
                </a:cubicBezTo>
                <a:cubicBezTo>
                  <a:pt x="-13693" y="8372515"/>
                  <a:pt x="53906" y="7972422"/>
                  <a:pt x="0" y="7680921"/>
                </a:cubicBezTo>
                <a:cubicBezTo>
                  <a:pt x="-53906" y="7389420"/>
                  <a:pt x="8643" y="7293384"/>
                  <a:pt x="0" y="7090081"/>
                </a:cubicBezTo>
                <a:cubicBezTo>
                  <a:pt x="-8643" y="6886778"/>
                  <a:pt x="23494" y="6916882"/>
                  <a:pt x="0" y="6771027"/>
                </a:cubicBezTo>
                <a:cubicBezTo>
                  <a:pt x="-23494" y="6625172"/>
                  <a:pt x="64868" y="6337789"/>
                  <a:pt x="0" y="6180187"/>
                </a:cubicBezTo>
                <a:cubicBezTo>
                  <a:pt x="-64868" y="6022585"/>
                  <a:pt x="30902" y="5715925"/>
                  <a:pt x="0" y="5589347"/>
                </a:cubicBezTo>
                <a:cubicBezTo>
                  <a:pt x="-30902" y="5462769"/>
                  <a:pt x="72574" y="5077826"/>
                  <a:pt x="0" y="4726721"/>
                </a:cubicBezTo>
                <a:cubicBezTo>
                  <a:pt x="-72574" y="4375616"/>
                  <a:pt x="65306" y="4143617"/>
                  <a:pt x="0" y="3864094"/>
                </a:cubicBezTo>
                <a:cubicBezTo>
                  <a:pt x="-65306" y="3584571"/>
                  <a:pt x="40325" y="3631104"/>
                  <a:pt x="0" y="3409147"/>
                </a:cubicBezTo>
                <a:cubicBezTo>
                  <a:pt x="-40325" y="3187190"/>
                  <a:pt x="34184" y="2990358"/>
                  <a:pt x="0" y="2818307"/>
                </a:cubicBezTo>
                <a:cubicBezTo>
                  <a:pt x="-34184" y="2646256"/>
                  <a:pt x="3738" y="2725110"/>
                  <a:pt x="0" y="2635147"/>
                </a:cubicBezTo>
                <a:cubicBezTo>
                  <a:pt x="-3738" y="2545184"/>
                  <a:pt x="36566" y="2169042"/>
                  <a:pt x="0" y="1908413"/>
                </a:cubicBezTo>
                <a:cubicBezTo>
                  <a:pt x="-36566" y="1647784"/>
                  <a:pt x="17684" y="1240597"/>
                  <a:pt x="0" y="1045787"/>
                </a:cubicBezTo>
                <a:cubicBezTo>
                  <a:pt x="-17684" y="850977"/>
                  <a:pt x="47179" y="302924"/>
                  <a:pt x="0" y="0"/>
                </a:cubicBezTo>
                <a:close/>
              </a:path>
              <a:path w="10058400" h="13589322" stroke="0" extrusionOk="0">
                <a:moveTo>
                  <a:pt x="0" y="0"/>
                </a:moveTo>
                <a:cubicBezTo>
                  <a:pt x="116492" y="-24763"/>
                  <a:pt x="183486" y="6351"/>
                  <a:pt x="289919" y="0"/>
                </a:cubicBezTo>
                <a:cubicBezTo>
                  <a:pt x="396352" y="-6351"/>
                  <a:pt x="841786" y="30485"/>
                  <a:pt x="982173" y="0"/>
                </a:cubicBezTo>
                <a:cubicBezTo>
                  <a:pt x="1122560" y="-30485"/>
                  <a:pt x="1398329" y="25976"/>
                  <a:pt x="1573844" y="0"/>
                </a:cubicBezTo>
                <a:cubicBezTo>
                  <a:pt x="1749359" y="-25976"/>
                  <a:pt x="1760502" y="11386"/>
                  <a:pt x="1863762" y="0"/>
                </a:cubicBezTo>
                <a:cubicBezTo>
                  <a:pt x="1967022" y="-11386"/>
                  <a:pt x="2283102" y="50402"/>
                  <a:pt x="2556017" y="0"/>
                </a:cubicBezTo>
                <a:cubicBezTo>
                  <a:pt x="2828933" y="-50402"/>
                  <a:pt x="2941012" y="63160"/>
                  <a:pt x="3248272" y="0"/>
                </a:cubicBezTo>
                <a:cubicBezTo>
                  <a:pt x="3555532" y="-63160"/>
                  <a:pt x="3559793" y="31987"/>
                  <a:pt x="3739358" y="0"/>
                </a:cubicBezTo>
                <a:cubicBezTo>
                  <a:pt x="3918923" y="-31987"/>
                  <a:pt x="4233082" y="28691"/>
                  <a:pt x="4532197" y="0"/>
                </a:cubicBezTo>
                <a:cubicBezTo>
                  <a:pt x="4831312" y="-28691"/>
                  <a:pt x="4930946" y="2681"/>
                  <a:pt x="5224451" y="0"/>
                </a:cubicBezTo>
                <a:cubicBezTo>
                  <a:pt x="5517956" y="-2681"/>
                  <a:pt x="5395325" y="32542"/>
                  <a:pt x="5514370" y="0"/>
                </a:cubicBezTo>
                <a:cubicBezTo>
                  <a:pt x="5633415" y="-32542"/>
                  <a:pt x="5922582" y="7868"/>
                  <a:pt x="6106040" y="0"/>
                </a:cubicBezTo>
                <a:cubicBezTo>
                  <a:pt x="6289498" y="-7868"/>
                  <a:pt x="6553887" y="21245"/>
                  <a:pt x="6697711" y="0"/>
                </a:cubicBezTo>
                <a:cubicBezTo>
                  <a:pt x="6841535" y="-21245"/>
                  <a:pt x="7183685" y="13408"/>
                  <a:pt x="7490550" y="0"/>
                </a:cubicBezTo>
                <a:cubicBezTo>
                  <a:pt x="7797415" y="-13408"/>
                  <a:pt x="7791025" y="5386"/>
                  <a:pt x="7881052" y="0"/>
                </a:cubicBezTo>
                <a:cubicBezTo>
                  <a:pt x="7971079" y="-5386"/>
                  <a:pt x="8249916" y="40475"/>
                  <a:pt x="8472723" y="0"/>
                </a:cubicBezTo>
                <a:cubicBezTo>
                  <a:pt x="8695530" y="-40475"/>
                  <a:pt x="8714943" y="24455"/>
                  <a:pt x="8863225" y="0"/>
                </a:cubicBezTo>
                <a:cubicBezTo>
                  <a:pt x="9011507" y="-24455"/>
                  <a:pt x="9600514" y="81660"/>
                  <a:pt x="10058400" y="0"/>
                </a:cubicBezTo>
                <a:cubicBezTo>
                  <a:pt x="10065297" y="107871"/>
                  <a:pt x="10049675" y="246795"/>
                  <a:pt x="10058400" y="319054"/>
                </a:cubicBezTo>
                <a:cubicBezTo>
                  <a:pt x="10067125" y="391313"/>
                  <a:pt x="9979750" y="754638"/>
                  <a:pt x="10058400" y="1045787"/>
                </a:cubicBezTo>
                <a:cubicBezTo>
                  <a:pt x="10137050" y="1336936"/>
                  <a:pt x="10039995" y="1178586"/>
                  <a:pt x="10058400" y="1228947"/>
                </a:cubicBezTo>
                <a:cubicBezTo>
                  <a:pt x="10076805" y="1279308"/>
                  <a:pt x="9984672" y="1820655"/>
                  <a:pt x="10058400" y="2091574"/>
                </a:cubicBezTo>
                <a:cubicBezTo>
                  <a:pt x="10132128" y="2362493"/>
                  <a:pt x="10024756" y="2358093"/>
                  <a:pt x="10058400" y="2546521"/>
                </a:cubicBezTo>
                <a:cubicBezTo>
                  <a:pt x="10092044" y="2734949"/>
                  <a:pt x="9990919" y="3015737"/>
                  <a:pt x="10058400" y="3273254"/>
                </a:cubicBezTo>
                <a:cubicBezTo>
                  <a:pt x="10125881" y="3530771"/>
                  <a:pt x="9990527" y="3683300"/>
                  <a:pt x="10058400" y="3864094"/>
                </a:cubicBezTo>
                <a:cubicBezTo>
                  <a:pt x="10126273" y="4044888"/>
                  <a:pt x="10037854" y="3988254"/>
                  <a:pt x="10058400" y="4047255"/>
                </a:cubicBezTo>
                <a:cubicBezTo>
                  <a:pt x="10078946" y="4106256"/>
                  <a:pt x="9976190" y="4610394"/>
                  <a:pt x="10058400" y="4773988"/>
                </a:cubicBezTo>
                <a:cubicBezTo>
                  <a:pt x="10140610" y="4937583"/>
                  <a:pt x="10035826" y="4956732"/>
                  <a:pt x="10058400" y="5093042"/>
                </a:cubicBezTo>
                <a:cubicBezTo>
                  <a:pt x="10080974" y="5229352"/>
                  <a:pt x="10036232" y="5254299"/>
                  <a:pt x="10058400" y="5412095"/>
                </a:cubicBezTo>
                <a:cubicBezTo>
                  <a:pt x="10080568" y="5569891"/>
                  <a:pt x="9994231" y="6003704"/>
                  <a:pt x="10058400" y="6274722"/>
                </a:cubicBezTo>
                <a:cubicBezTo>
                  <a:pt x="10122569" y="6545740"/>
                  <a:pt x="10014513" y="6575180"/>
                  <a:pt x="10058400" y="6865562"/>
                </a:cubicBezTo>
                <a:cubicBezTo>
                  <a:pt x="10102287" y="7155944"/>
                  <a:pt x="10009381" y="7318697"/>
                  <a:pt x="10058400" y="7728188"/>
                </a:cubicBezTo>
                <a:cubicBezTo>
                  <a:pt x="10107419" y="8137679"/>
                  <a:pt x="9971806" y="8187952"/>
                  <a:pt x="10058400" y="8454922"/>
                </a:cubicBezTo>
                <a:cubicBezTo>
                  <a:pt x="10144994" y="8721892"/>
                  <a:pt x="10044428" y="8676639"/>
                  <a:pt x="10058400" y="8773975"/>
                </a:cubicBezTo>
                <a:cubicBezTo>
                  <a:pt x="10072372" y="8871311"/>
                  <a:pt x="10056385" y="9013506"/>
                  <a:pt x="10058400" y="9228922"/>
                </a:cubicBezTo>
                <a:cubicBezTo>
                  <a:pt x="10060415" y="9444338"/>
                  <a:pt x="10036339" y="9588648"/>
                  <a:pt x="10058400" y="9683869"/>
                </a:cubicBezTo>
                <a:cubicBezTo>
                  <a:pt x="10080461" y="9779090"/>
                  <a:pt x="10021632" y="10116140"/>
                  <a:pt x="10058400" y="10410602"/>
                </a:cubicBezTo>
                <a:cubicBezTo>
                  <a:pt x="10095168" y="10705064"/>
                  <a:pt x="10055123" y="10917667"/>
                  <a:pt x="10058400" y="11273229"/>
                </a:cubicBezTo>
                <a:cubicBezTo>
                  <a:pt x="10061677" y="11628791"/>
                  <a:pt x="10056960" y="11577358"/>
                  <a:pt x="10058400" y="11728176"/>
                </a:cubicBezTo>
                <a:cubicBezTo>
                  <a:pt x="10059840" y="11878994"/>
                  <a:pt x="10034893" y="12239331"/>
                  <a:pt x="10058400" y="12454909"/>
                </a:cubicBezTo>
                <a:cubicBezTo>
                  <a:pt x="10081907" y="12670487"/>
                  <a:pt x="10039746" y="12631020"/>
                  <a:pt x="10058400" y="12773963"/>
                </a:cubicBezTo>
                <a:cubicBezTo>
                  <a:pt x="10077054" y="12916906"/>
                  <a:pt x="9965325" y="13363205"/>
                  <a:pt x="10058400" y="13589322"/>
                </a:cubicBezTo>
                <a:cubicBezTo>
                  <a:pt x="9851595" y="13683380"/>
                  <a:pt x="9585699" y="13541476"/>
                  <a:pt x="9265561" y="13589322"/>
                </a:cubicBezTo>
                <a:cubicBezTo>
                  <a:pt x="8945423" y="13637168"/>
                  <a:pt x="9051574" y="13563153"/>
                  <a:pt x="8975643" y="13589322"/>
                </a:cubicBezTo>
                <a:cubicBezTo>
                  <a:pt x="8899712" y="13615491"/>
                  <a:pt x="8765398" y="13580122"/>
                  <a:pt x="8585140" y="13589322"/>
                </a:cubicBezTo>
                <a:cubicBezTo>
                  <a:pt x="8404882" y="13598522"/>
                  <a:pt x="8089402" y="13571487"/>
                  <a:pt x="7892886" y="13589322"/>
                </a:cubicBezTo>
                <a:cubicBezTo>
                  <a:pt x="7696370" y="13607157"/>
                  <a:pt x="7742476" y="13576188"/>
                  <a:pt x="7602967" y="13589322"/>
                </a:cubicBezTo>
                <a:cubicBezTo>
                  <a:pt x="7463458" y="13602456"/>
                  <a:pt x="7168824" y="13523355"/>
                  <a:pt x="6810128" y="13589322"/>
                </a:cubicBezTo>
                <a:cubicBezTo>
                  <a:pt x="6451432" y="13655289"/>
                  <a:pt x="6417675" y="13557783"/>
                  <a:pt x="6218458" y="13589322"/>
                </a:cubicBezTo>
                <a:cubicBezTo>
                  <a:pt x="6019241" y="13620861"/>
                  <a:pt x="5934721" y="13550287"/>
                  <a:pt x="5827955" y="13589322"/>
                </a:cubicBezTo>
                <a:cubicBezTo>
                  <a:pt x="5721189" y="13628357"/>
                  <a:pt x="5416318" y="13529218"/>
                  <a:pt x="5236285" y="13589322"/>
                </a:cubicBezTo>
                <a:cubicBezTo>
                  <a:pt x="5056252" y="13649426"/>
                  <a:pt x="4943510" y="13564920"/>
                  <a:pt x="4845782" y="13589322"/>
                </a:cubicBezTo>
                <a:cubicBezTo>
                  <a:pt x="4748054" y="13613724"/>
                  <a:pt x="4617916" y="13547222"/>
                  <a:pt x="4455280" y="13589322"/>
                </a:cubicBezTo>
                <a:cubicBezTo>
                  <a:pt x="4292644" y="13631422"/>
                  <a:pt x="4184329" y="13567227"/>
                  <a:pt x="3964193" y="13589322"/>
                </a:cubicBezTo>
                <a:cubicBezTo>
                  <a:pt x="3744057" y="13611417"/>
                  <a:pt x="3563971" y="13536455"/>
                  <a:pt x="3271938" y="13589322"/>
                </a:cubicBezTo>
                <a:cubicBezTo>
                  <a:pt x="2979906" y="13642189"/>
                  <a:pt x="2708710" y="13573810"/>
                  <a:pt x="2479100" y="13589322"/>
                </a:cubicBezTo>
                <a:cubicBezTo>
                  <a:pt x="2249490" y="13604834"/>
                  <a:pt x="2200066" y="13552814"/>
                  <a:pt x="2088597" y="13589322"/>
                </a:cubicBezTo>
                <a:cubicBezTo>
                  <a:pt x="1977128" y="13625830"/>
                  <a:pt x="1456391" y="13536211"/>
                  <a:pt x="1295759" y="13589322"/>
                </a:cubicBezTo>
                <a:cubicBezTo>
                  <a:pt x="1135127" y="13642433"/>
                  <a:pt x="850636" y="13529015"/>
                  <a:pt x="704088" y="13589322"/>
                </a:cubicBezTo>
                <a:cubicBezTo>
                  <a:pt x="557540" y="13649629"/>
                  <a:pt x="348062" y="13552738"/>
                  <a:pt x="0" y="13589322"/>
                </a:cubicBezTo>
                <a:cubicBezTo>
                  <a:pt x="-41866" y="13367872"/>
                  <a:pt x="52664" y="13221426"/>
                  <a:pt x="0" y="12998482"/>
                </a:cubicBezTo>
                <a:cubicBezTo>
                  <a:pt x="-52664" y="12775538"/>
                  <a:pt x="50322" y="12696384"/>
                  <a:pt x="0" y="12407642"/>
                </a:cubicBezTo>
                <a:cubicBezTo>
                  <a:pt x="-50322" y="12118900"/>
                  <a:pt x="77594" y="11738076"/>
                  <a:pt x="0" y="11545015"/>
                </a:cubicBezTo>
                <a:cubicBezTo>
                  <a:pt x="-77594" y="11351954"/>
                  <a:pt x="35810" y="11159254"/>
                  <a:pt x="0" y="10954175"/>
                </a:cubicBezTo>
                <a:cubicBezTo>
                  <a:pt x="-35810" y="10749096"/>
                  <a:pt x="25096" y="10716148"/>
                  <a:pt x="0" y="10499228"/>
                </a:cubicBezTo>
                <a:cubicBezTo>
                  <a:pt x="-25096" y="10282308"/>
                  <a:pt x="19625" y="9972600"/>
                  <a:pt x="0" y="9636602"/>
                </a:cubicBezTo>
                <a:cubicBezTo>
                  <a:pt x="-19625" y="9300604"/>
                  <a:pt x="32132" y="9384812"/>
                  <a:pt x="0" y="9317548"/>
                </a:cubicBezTo>
                <a:cubicBezTo>
                  <a:pt x="-32132" y="9250284"/>
                  <a:pt x="58873" y="8876863"/>
                  <a:pt x="0" y="8454922"/>
                </a:cubicBezTo>
                <a:cubicBezTo>
                  <a:pt x="-58873" y="8032981"/>
                  <a:pt x="26330" y="8117945"/>
                  <a:pt x="0" y="7864082"/>
                </a:cubicBezTo>
                <a:cubicBezTo>
                  <a:pt x="-26330" y="7610219"/>
                  <a:pt x="10128" y="7350715"/>
                  <a:pt x="0" y="7137348"/>
                </a:cubicBezTo>
                <a:cubicBezTo>
                  <a:pt x="-10128" y="6923981"/>
                  <a:pt x="20450" y="7012137"/>
                  <a:pt x="0" y="6954188"/>
                </a:cubicBezTo>
                <a:cubicBezTo>
                  <a:pt x="-20450" y="6896239"/>
                  <a:pt x="47434" y="6700855"/>
                  <a:pt x="0" y="6499241"/>
                </a:cubicBezTo>
                <a:cubicBezTo>
                  <a:pt x="-47434" y="6297627"/>
                  <a:pt x="16203" y="6307265"/>
                  <a:pt x="0" y="6180187"/>
                </a:cubicBezTo>
                <a:cubicBezTo>
                  <a:pt x="-16203" y="6053109"/>
                  <a:pt x="52587" y="5542944"/>
                  <a:pt x="0" y="5317561"/>
                </a:cubicBezTo>
                <a:cubicBezTo>
                  <a:pt x="-52587" y="5092178"/>
                  <a:pt x="22602" y="5152903"/>
                  <a:pt x="0" y="4998507"/>
                </a:cubicBezTo>
                <a:cubicBezTo>
                  <a:pt x="-22602" y="4844111"/>
                  <a:pt x="15956" y="4796244"/>
                  <a:pt x="0" y="4679453"/>
                </a:cubicBezTo>
                <a:cubicBezTo>
                  <a:pt x="-15956" y="4562662"/>
                  <a:pt x="23551" y="4322595"/>
                  <a:pt x="0" y="4224507"/>
                </a:cubicBezTo>
                <a:cubicBezTo>
                  <a:pt x="-23551" y="4126419"/>
                  <a:pt x="14230" y="4020533"/>
                  <a:pt x="0" y="3905453"/>
                </a:cubicBezTo>
                <a:cubicBezTo>
                  <a:pt x="-14230" y="3790373"/>
                  <a:pt x="39343" y="3380756"/>
                  <a:pt x="0" y="3178720"/>
                </a:cubicBezTo>
                <a:cubicBezTo>
                  <a:pt x="-39343" y="2976684"/>
                  <a:pt x="1451" y="3057900"/>
                  <a:pt x="0" y="2995559"/>
                </a:cubicBezTo>
                <a:cubicBezTo>
                  <a:pt x="-1451" y="2933218"/>
                  <a:pt x="48731" y="2666260"/>
                  <a:pt x="0" y="2540612"/>
                </a:cubicBezTo>
                <a:cubicBezTo>
                  <a:pt x="-48731" y="2414964"/>
                  <a:pt x="65068" y="2072970"/>
                  <a:pt x="0" y="1949772"/>
                </a:cubicBezTo>
                <a:cubicBezTo>
                  <a:pt x="-65068" y="1826574"/>
                  <a:pt x="86130" y="1522110"/>
                  <a:pt x="0" y="1223039"/>
                </a:cubicBezTo>
                <a:cubicBezTo>
                  <a:pt x="-86130" y="923968"/>
                  <a:pt x="6516" y="1080395"/>
                  <a:pt x="0" y="1039879"/>
                </a:cubicBezTo>
                <a:cubicBezTo>
                  <a:pt x="-6516" y="999363"/>
                  <a:pt x="24011" y="44080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E9426"/>
            </a:solidFill>
            <a:extLst>
              <a:ext uri="{C807C97D-BFC1-408E-A445-0C87EB9F89A2}">
                <ask:lineSketchStyleProps xmlns:ask="http://schemas.microsoft.com/office/drawing/2018/sketchyshapes" sd="5581979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07679E2B-E0CE-7B82-1E33-8D9EB0FCE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94" y="17018000"/>
            <a:ext cx="9598176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effectLst/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602CA65F-E729-B209-70AE-EBA481F77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82" y="15890377"/>
            <a:ext cx="10058400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EE9426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6000" b="1">
                <a:effectLst/>
                <a:latin typeface="Quattrocento" panose="02020802030000000404" pitchFamily="18" charset="0"/>
              </a:rPr>
              <a:t>Introduction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60B05B-B7C7-2585-79A3-DA15C43C9FE6}"/>
              </a:ext>
            </a:extLst>
          </p:cNvPr>
          <p:cNvSpPr/>
          <p:nvPr/>
        </p:nvSpPr>
        <p:spPr>
          <a:xfrm>
            <a:off x="33147000" y="24946811"/>
            <a:ext cx="10058400" cy="4876800"/>
          </a:xfrm>
          <a:prstGeom prst="rect">
            <a:avLst/>
          </a:prstGeom>
          <a:solidFill>
            <a:schemeClr val="bg1"/>
          </a:solidFill>
          <a:ln>
            <a:solidFill>
              <a:srgbClr val="EE9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C8999B80-504E-3E87-4E0A-9B00D6A4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2430" y="25743954"/>
            <a:ext cx="9598176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7483E1AE-CC1E-6D69-40D4-1594E3ADE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0" y="24504987"/>
            <a:ext cx="10058400" cy="873301"/>
          </a:xfrm>
          <a:prstGeom prst="snipRoundRect">
            <a:avLst>
              <a:gd name="adj1" fmla="val 0"/>
              <a:gd name="adj2" fmla="val 46622"/>
            </a:avLst>
          </a:prstGeom>
          <a:solidFill>
            <a:srgbClr val="EE9426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6000" b="1" dirty="0">
                <a:effectLst/>
                <a:latin typeface="Quattrocento" panose="02020802030000000404" pitchFamily="18" charset="0"/>
              </a:rPr>
              <a:t>Acknowledgements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A4EC0A3-C01D-B578-F5D8-A8B47E6EB0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11454" r="11158" b="12496"/>
          <a:stretch>
            <a:fillRect/>
          </a:stretch>
        </p:blipFill>
        <p:spPr>
          <a:xfrm>
            <a:off x="32856838" y="132157"/>
            <a:ext cx="6203946" cy="6187519"/>
          </a:xfrm>
          <a:prstGeom prst="rect">
            <a:avLst/>
          </a:prstGeom>
        </p:spPr>
      </p:pic>
      <p:graphicFrame>
        <p:nvGraphicFramePr>
          <p:cNvPr id="36" name="Content Placeholder 114" descr="Sample table with 4 columns, 7 rows." title="Sample Table">
            <a:extLst>
              <a:ext uri="{FF2B5EF4-FFF2-40B4-BE49-F238E27FC236}">
                <a16:creationId xmlns:a16="http://schemas.microsoft.com/office/drawing/2014/main" id="{2C171B86-080C-9EE8-B2E1-952CB211E9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903073"/>
              </p:ext>
            </p:extLst>
          </p:nvPr>
        </p:nvGraphicFramePr>
        <p:xfrm>
          <a:off x="11488500" y="8328835"/>
          <a:ext cx="9598176" cy="45690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9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9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717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24245" marR="24245" marT="15153" marB="1515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Heading</a:t>
                      </a:r>
                    </a:p>
                  </a:txBody>
                  <a:tcPr marL="24245" marR="24245" marT="15153" marB="1515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Heading</a:t>
                      </a:r>
                    </a:p>
                  </a:txBody>
                  <a:tcPr marL="24245" marR="24245" marT="15153" marB="1515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Heading</a:t>
                      </a:r>
                    </a:p>
                  </a:txBody>
                  <a:tcPr marL="24245" marR="24245" marT="15153" marB="1515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17">
                <a:tc>
                  <a:txBody>
                    <a:bodyPr/>
                    <a:lstStyle/>
                    <a:p>
                      <a:r>
                        <a:rPr lang="en-US" sz="4000" dirty="0"/>
                        <a:t>Item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800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790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4001</a:t>
                      </a:r>
                    </a:p>
                  </a:txBody>
                  <a:tcPr marL="24245" marR="24245" marT="15153" marB="1515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717">
                <a:tc>
                  <a:txBody>
                    <a:bodyPr/>
                    <a:lstStyle/>
                    <a:p>
                      <a:r>
                        <a:rPr lang="en-US" sz="4000" dirty="0"/>
                        <a:t>Item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356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856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290</a:t>
                      </a:r>
                    </a:p>
                  </a:txBody>
                  <a:tcPr marL="24245" marR="24245" marT="15153" marB="1515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17">
                <a:tc>
                  <a:txBody>
                    <a:bodyPr/>
                    <a:lstStyle/>
                    <a:p>
                      <a:r>
                        <a:rPr lang="en-US" sz="4000" dirty="0"/>
                        <a:t>Item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228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134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238</a:t>
                      </a:r>
                    </a:p>
                  </a:txBody>
                  <a:tcPr marL="24245" marR="24245" marT="15153" marB="1515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717">
                <a:tc>
                  <a:txBody>
                    <a:bodyPr/>
                    <a:lstStyle/>
                    <a:p>
                      <a:r>
                        <a:rPr lang="en-US" sz="4000" dirty="0"/>
                        <a:t>Item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954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875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976</a:t>
                      </a:r>
                    </a:p>
                  </a:txBody>
                  <a:tcPr marL="24245" marR="24245" marT="15153" marB="1515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717">
                <a:tc>
                  <a:txBody>
                    <a:bodyPr/>
                    <a:lstStyle/>
                    <a:p>
                      <a:r>
                        <a:rPr lang="en-US" sz="4000" dirty="0"/>
                        <a:t>Item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324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325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301</a:t>
                      </a:r>
                    </a:p>
                  </a:txBody>
                  <a:tcPr marL="24245" marR="24245" marT="15153" marB="1515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717">
                <a:tc>
                  <a:txBody>
                    <a:bodyPr/>
                    <a:lstStyle/>
                    <a:p>
                      <a:r>
                        <a:rPr lang="en-US" sz="4000" b="1" dirty="0"/>
                        <a:t>Total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356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856</a:t>
                      </a:r>
                    </a:p>
                  </a:txBody>
                  <a:tcPr marL="24245" marR="24245" marT="15153" marB="151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290</a:t>
                      </a:r>
                    </a:p>
                  </a:txBody>
                  <a:tcPr marL="24245" marR="24245" marT="15153" marB="1515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2874FF59-EFAE-4C9B-E49B-67A252A51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036048"/>
              </p:ext>
            </p:extLst>
          </p:nvPr>
        </p:nvGraphicFramePr>
        <p:xfrm>
          <a:off x="22546634" y="10202778"/>
          <a:ext cx="9598175" cy="491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CAC7A105-0008-7E57-A4DB-A79D9EE337FA}"/>
              </a:ext>
            </a:extLst>
          </p:cNvPr>
          <p:cNvSpPr txBox="1"/>
          <p:nvPr/>
        </p:nvSpPr>
        <p:spPr>
          <a:xfrm>
            <a:off x="660481" y="3640414"/>
            <a:ext cx="348672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Montserrat SemiBold" panose="00000700000000000000" pitchFamily="2" charset="0"/>
              </a:rPr>
              <a:t>The 1st International Conference on Sustainable Engineering for Global Goals </a:t>
            </a:r>
            <a:r>
              <a:rPr lang="en-US" sz="5400" dirty="0">
                <a:latin typeface="Montserrat SemiBold" panose="00000700000000000000" pitchFamily="2" charset="0"/>
              </a:rPr>
              <a:t>– (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Montserrat SemiBold" panose="00000700000000000000" pitchFamily="2" charset="0"/>
              </a:rPr>
              <a:t>ICSE-GG 2026</a:t>
            </a:r>
            <a:r>
              <a:rPr lang="en-US" sz="5400" dirty="0">
                <a:latin typeface="Montserrat SemiBold" panose="00000700000000000000" pitchFamily="2" charset="0"/>
              </a:rPr>
              <a:t>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0FCD648-6B19-10D2-EFF0-D7A7CFC8147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252" t="5856" r="5252" b="5394"/>
          <a:stretch>
            <a:fillRect/>
          </a:stretch>
        </p:blipFill>
        <p:spPr>
          <a:xfrm>
            <a:off x="40643774" y="30265435"/>
            <a:ext cx="2586944" cy="2565401"/>
          </a:xfrm>
          <a:prstGeom prst="ellipse">
            <a:avLst/>
          </a:prstGeom>
        </p:spPr>
      </p:pic>
      <p:pic>
        <p:nvPicPr>
          <p:cNvPr id="1028" name="Picture 4" descr="Set Gear Leaf Icon Vector Symbol Stock Vector (Royalty Free) 2669994233 |  Shutterstock">
            <a:extLst>
              <a:ext uri="{FF2B5EF4-FFF2-40B4-BE49-F238E27FC236}">
                <a16:creationId xmlns:a16="http://schemas.microsoft.com/office/drawing/2014/main" id="{BF4859C1-2DC2-D86D-7713-C5BCA6D00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t="11565" r="75950" b="20673"/>
          <a:stretch>
            <a:fillRect/>
          </a:stretch>
        </p:blipFill>
        <p:spPr bwMode="auto">
          <a:xfrm>
            <a:off x="33849114" y="30050201"/>
            <a:ext cx="2660234" cy="28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77AA99-2456-1514-6C6E-C488755039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64787" y="30348498"/>
            <a:ext cx="3810000" cy="2257425"/>
          </a:xfrm>
          <a:prstGeom prst="rect">
            <a:avLst/>
          </a:prstGeom>
        </p:spPr>
      </p:pic>
      <p:pic>
        <p:nvPicPr>
          <p:cNvPr id="1032" name="Picture 8" descr="1,661,408 Leaf Logo Royalty-Free Images, Stock Photos &amp; Pictures |  Shutterstock">
            <a:extLst>
              <a:ext uri="{FF2B5EF4-FFF2-40B4-BE49-F238E27FC236}">
                <a16:creationId xmlns:a16="http://schemas.microsoft.com/office/drawing/2014/main" id="{9AB5BB22-97F2-B4F7-0208-665509B0F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48" b="10911"/>
          <a:stretch>
            <a:fillRect/>
          </a:stretch>
        </p:blipFill>
        <p:spPr bwMode="auto">
          <a:xfrm>
            <a:off x="29714688" y="30659038"/>
            <a:ext cx="2307055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0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87</TotalTime>
  <Words>135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Montserrat SemiBold</vt:lpstr>
      <vt:lpstr>Quattrocento</vt:lpstr>
      <vt:lpstr>Quattrocento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Gheni, Ahmed</dc:creator>
  <cp:lastModifiedBy>Gheni, Ahmed</cp:lastModifiedBy>
  <cp:revision>5</cp:revision>
  <dcterms:created xsi:type="dcterms:W3CDTF">2026-03-26T22:36:05Z</dcterms:created>
  <dcterms:modified xsi:type="dcterms:W3CDTF">2026-03-27T12:08:58Z</dcterms:modified>
</cp:coreProperties>
</file>